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5" r:id="rId65"/>
    <p:sldId id="324" r:id="rId66"/>
    <p:sldId id="312" r:id="rId67"/>
    <p:sldId id="326" r:id="rId68"/>
    <p:sldId id="327" r:id="rId69"/>
    <p:sldId id="328" r:id="rId70"/>
    <p:sldId id="331" r:id="rId71"/>
    <p:sldId id="329" r:id="rId72"/>
    <p:sldId id="330" r:id="rId73"/>
    <p:sldId id="332" r:id="rId74"/>
    <p:sldId id="333" r:id="rId75"/>
    <p:sldId id="334" r:id="rId76"/>
    <p:sldId id="335" r:id="rId77"/>
    <p:sldId id="336" r:id="rId78"/>
    <p:sldId id="337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79BB-CB85-443C-9FAF-DD4445905455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BA855-ABE5-4A0B-A3B9-1ECC34727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93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BA855-ABE5-4A0B-A3B9-1ECC3472793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00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BA855-ABE5-4A0B-A3B9-1ECC3472793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33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47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43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03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63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57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25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77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48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92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11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93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2EE6CFA-A82D-43E4-A6EF-CC948C3DED96}" type="datetimeFigureOut">
              <a:rPr lang="ru-RU" smtClean="0"/>
              <a:t>02.05.2020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336829A-3CEE-454D-8CCA-3E1E581D8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76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BC1A09-7033-404D-B041-CC0CE9E6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3" y="4722828"/>
            <a:ext cx="2073323" cy="20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CE304-C8A9-42AB-843A-5CC2D1A24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Беды с башкой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20FA09-E049-4575-8AE2-84120474E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Самый глупый способ убить свое свободное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374144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называется пространство между ноздрями?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534428" y="3454924"/>
            <a:ext cx="27846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Колумелла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069F0B-B937-425E-A07A-7F939FF359C4}"/>
              </a:ext>
            </a:extLst>
          </p:cNvPr>
          <p:cNvSpPr/>
          <p:nvPr/>
        </p:nvSpPr>
        <p:spPr>
          <a:xfrm>
            <a:off x="1534428" y="4652952"/>
            <a:ext cx="23489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Пяточка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694A026-065F-4080-99EE-40CB322C215A}"/>
              </a:ext>
            </a:extLst>
          </p:cNvPr>
          <p:cNvSpPr/>
          <p:nvPr/>
        </p:nvSpPr>
        <p:spPr>
          <a:xfrm>
            <a:off x="7517607" y="3454924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Пунт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CF4CEC-D756-4255-B46D-A2A86E517838}"/>
              </a:ext>
            </a:extLst>
          </p:cNvPr>
          <p:cNvSpPr/>
          <p:nvPr/>
        </p:nvSpPr>
        <p:spPr>
          <a:xfrm>
            <a:off x="7517607" y="4652952"/>
            <a:ext cx="20074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Мюзле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47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называется валюта в Монголии?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702933" y="3429000"/>
            <a:ext cx="14125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Лей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1557574" y="4646355"/>
            <a:ext cx="17032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Бат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7051611" y="3429000"/>
            <a:ext cx="25106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Шиллинг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7343643" y="4730942"/>
            <a:ext cx="1926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Тугрик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0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Кульминация парада Победы 24 июня 1945 года - марш 200 знаменосцев, которые бросали фашистские знамёна на специальный помост у подножия Мавзолея. Какой элемент формы знаменосцев после парада был сожжён вместе с этим помостом?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010664" y="3429000"/>
            <a:ext cx="31033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Гимнастерки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1010664" y="4646355"/>
            <a:ext cx="27971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Перчатки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7216817" y="3429000"/>
            <a:ext cx="21802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Сапоги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7216817" y="4646354"/>
            <a:ext cx="22068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Шинель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54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Какой строкой начинается 3 куплет гимна РФ?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450094" y="3023648"/>
            <a:ext cx="420576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Так было, так есть</a:t>
            </a:r>
          </a:p>
          <a:p>
            <a:pPr algn="ctr"/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 так будет всегда!</a:t>
            </a:r>
            <a:endParaRPr lang="ru-RU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450094" y="4646355"/>
            <a:ext cx="391825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От южных морей</a:t>
            </a:r>
          </a:p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до полярного края</a:t>
            </a:r>
            <a:endParaRPr lang="ru-RU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672164" y="3023648"/>
            <a:ext cx="446026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Сквозь грозы сияло</a:t>
            </a:r>
          </a:p>
          <a:p>
            <a:pPr algn="ctr"/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нам солнце свободы</a:t>
            </a:r>
            <a:r>
              <a:rPr lang="ru-RU" dirty="0"/>
              <a:t>,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672164" y="4646355"/>
            <a:ext cx="460812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Широкий простор</a:t>
            </a:r>
          </a:p>
          <a:p>
            <a:pPr algn="ctr"/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для мечты и для жизни</a:t>
            </a:r>
            <a:endParaRPr lang="ru-RU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Электричка едет с севера на восток с постоянной по модулю скоростью. Перемещение воздушных масс с азимута на 180 градусов. Куда дует дым?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932066" y="3429000"/>
            <a:ext cx="20543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Никуда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932066" y="4592501"/>
            <a:ext cx="42356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На северо-запад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524318" y="3429000"/>
            <a:ext cx="35086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На юго-восток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524318" y="4592502"/>
            <a:ext cx="24482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На север</a:t>
            </a:r>
          </a:p>
        </p:txBody>
      </p:sp>
    </p:spTree>
    <p:extLst>
      <p:ext uri="{BB962C8B-B14F-4D97-AF65-F5344CB8AC3E}">
        <p14:creationId xmlns:p14="http://schemas.microsoft.com/office/powerpoint/2010/main" val="37852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Какая из этих планет вращается против часовой стрелки?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433246" y="3429000"/>
            <a:ext cx="20970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Венера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1433246" y="4663072"/>
            <a:ext cx="19519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Уран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7342551" y="3429000"/>
            <a:ext cx="26947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Меркурий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7342551" y="4747659"/>
            <a:ext cx="19287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Земля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17560-5114-4D02-8837-27619FE0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Раунд 2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dirty="0">
                <a:latin typeface="Arial Black" panose="020B0A04020102020204" pitchFamily="34" charset="0"/>
              </a:rPr>
              <a:t>«На кой мне это?»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518E68E-8034-45C7-8774-C53137BA5FCE}"/>
              </a:ext>
            </a:extLst>
          </p:cNvPr>
          <p:cNvGrpSpPr/>
          <p:nvPr/>
        </p:nvGrpSpPr>
        <p:grpSpPr>
          <a:xfrm>
            <a:off x="992949" y="2327580"/>
            <a:ext cx="2357057" cy="1015663"/>
            <a:chOff x="959897" y="2570012"/>
            <a:chExt cx="2357057" cy="101566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5302760-03A5-4F2F-9093-FA24490337AE}"/>
                </a:ext>
              </a:extLst>
            </p:cNvPr>
            <p:cNvSpPr/>
            <p:nvPr/>
          </p:nvSpPr>
          <p:spPr>
            <a:xfrm>
              <a:off x="959897" y="2570012"/>
              <a:ext cx="697627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F06C25-33BA-4B12-9D1B-3CDE9E109FB3}"/>
                </a:ext>
              </a:extLst>
            </p:cNvPr>
            <p:cNvSpPr txBox="1"/>
            <p:nvPr/>
          </p:nvSpPr>
          <p:spPr>
            <a:xfrm>
              <a:off x="1657525" y="2893177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ВОПРОСОВ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111D61D-F32F-4B21-A11C-02F1537015CD}"/>
              </a:ext>
            </a:extLst>
          </p:cNvPr>
          <p:cNvGrpSpPr/>
          <p:nvPr/>
        </p:nvGrpSpPr>
        <p:grpSpPr>
          <a:xfrm>
            <a:off x="992949" y="5448020"/>
            <a:ext cx="3132012" cy="1015663"/>
            <a:chOff x="4914177" y="2570011"/>
            <a:chExt cx="3132012" cy="1015663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0620C6C-42E8-4B7C-94CE-2E4845084296}"/>
                </a:ext>
              </a:extLst>
            </p:cNvPr>
            <p:cNvSpPr/>
            <p:nvPr/>
          </p:nvSpPr>
          <p:spPr>
            <a:xfrm>
              <a:off x="4914177" y="2570011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29116C-D0EC-4D21-84F5-57CCBD6F3035}"/>
                </a:ext>
              </a:extLst>
            </p:cNvPr>
            <p:cNvSpPr txBox="1"/>
            <p:nvPr/>
          </p:nvSpPr>
          <p:spPr>
            <a:xfrm>
              <a:off x="5611805" y="2753957"/>
              <a:ext cx="24343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БАЛЛ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за правильный ответ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B25A598-4A01-4683-8BB8-BB5898B4D7B4}"/>
              </a:ext>
            </a:extLst>
          </p:cNvPr>
          <p:cNvGrpSpPr/>
          <p:nvPr/>
        </p:nvGrpSpPr>
        <p:grpSpPr>
          <a:xfrm>
            <a:off x="992949" y="3887800"/>
            <a:ext cx="2504532" cy="1015663"/>
            <a:chOff x="4657697" y="5109888"/>
            <a:chExt cx="2504532" cy="1015663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7987EF9-A5FA-48C9-9023-A335FDEC3C04}"/>
                </a:ext>
              </a:extLst>
            </p:cNvPr>
            <p:cNvSpPr/>
            <p:nvPr/>
          </p:nvSpPr>
          <p:spPr>
            <a:xfrm>
              <a:off x="4657697" y="5109888"/>
              <a:ext cx="121058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30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E28434-4641-4062-A8B8-CCFA46CBC0EE}"/>
                </a:ext>
              </a:extLst>
            </p:cNvPr>
            <p:cNvSpPr txBox="1"/>
            <p:nvPr/>
          </p:nvSpPr>
          <p:spPr>
            <a:xfrm>
              <a:off x="5868285" y="5294553"/>
              <a:ext cx="12939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СЕКУНД</a:t>
              </a:r>
              <a:r>
                <a:rPr lang="ru-RU" dirty="0"/>
                <a:t> 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на ответ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49FCA5-6017-4B68-9620-5CF5DA8B3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573" y="1945544"/>
            <a:ext cx="5420412" cy="378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77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Каково прозвища нет у Владимира Соловьева?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335988" y="2878931"/>
            <a:ext cx="58969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Педерастическая обезьяна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342036" y="4246333"/>
            <a:ext cx="48717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Вечерний пустозвон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978182" y="2877053"/>
            <a:ext cx="44674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Соловьиный помет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978182" y="4246334"/>
            <a:ext cx="29498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Кон Ч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ен </a:t>
            </a:r>
            <a:r>
              <a:rPr lang="ru-RU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Ый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52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6472" y="2034613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Откуда с Арбата шел Тимати в песне «Москва», чтобы хлопнуть бургер за здоровье Собинина? Ответ дайте двумя словами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называется первая серия сериала «Счастливы вместе»?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650307" y="3429000"/>
            <a:ext cx="32528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Бой с хренью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650307" y="4635867"/>
            <a:ext cx="39891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Жизнь в кредит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275474" y="3429000"/>
            <a:ext cx="5319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Знакомство с соседями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275474" y="4646354"/>
            <a:ext cx="40895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Барон сделал это</a:t>
            </a:r>
          </a:p>
        </p:txBody>
      </p:sp>
    </p:spTree>
    <p:extLst>
      <p:ext uri="{BB962C8B-B14F-4D97-AF65-F5344CB8AC3E}">
        <p14:creationId xmlns:p14="http://schemas.microsoft.com/office/powerpoint/2010/main" val="8307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2E462-B789-4506-990C-DD411BD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Раунд 1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dirty="0">
                <a:latin typeface="Arial Black" panose="020B0A04020102020204" pitchFamily="34" charset="0"/>
              </a:rPr>
              <a:t>«Вынос мозга» 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2270B9-FDEA-4555-8560-8F5F0E94D4B7}"/>
              </a:ext>
            </a:extLst>
          </p:cNvPr>
          <p:cNvGrpSpPr/>
          <p:nvPr/>
        </p:nvGrpSpPr>
        <p:grpSpPr>
          <a:xfrm>
            <a:off x="738425" y="2246125"/>
            <a:ext cx="2357057" cy="1015663"/>
            <a:chOff x="959897" y="2570012"/>
            <a:chExt cx="2357057" cy="1015663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CDE5F336-E18A-4F05-B041-6A40A2161F2A}"/>
                </a:ext>
              </a:extLst>
            </p:cNvPr>
            <p:cNvSpPr/>
            <p:nvPr/>
          </p:nvSpPr>
          <p:spPr>
            <a:xfrm>
              <a:off x="959897" y="2570012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D6838E-5076-4C40-ADDE-1F8F86B407E8}"/>
                </a:ext>
              </a:extLst>
            </p:cNvPr>
            <p:cNvSpPr txBox="1"/>
            <p:nvPr/>
          </p:nvSpPr>
          <p:spPr>
            <a:xfrm>
              <a:off x="1657525" y="2893177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ВОПРОСОВ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1224D737-C4DA-4B13-A6C8-96B1E46CFAC2}"/>
              </a:ext>
            </a:extLst>
          </p:cNvPr>
          <p:cNvGrpSpPr/>
          <p:nvPr/>
        </p:nvGrpSpPr>
        <p:grpSpPr>
          <a:xfrm>
            <a:off x="738425" y="4527746"/>
            <a:ext cx="2318585" cy="1015663"/>
            <a:chOff x="838200" y="3261787"/>
            <a:chExt cx="2318585" cy="1015663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3F99F6E-4191-4D86-B2BD-C4AFC052A1DF}"/>
                </a:ext>
              </a:extLst>
            </p:cNvPr>
            <p:cNvSpPr/>
            <p:nvPr/>
          </p:nvSpPr>
          <p:spPr>
            <a:xfrm>
              <a:off x="838200" y="3261787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9AFD52-AA24-4212-AB1C-3027392C3C89}"/>
                </a:ext>
              </a:extLst>
            </p:cNvPr>
            <p:cNvSpPr txBox="1"/>
            <p:nvPr/>
          </p:nvSpPr>
          <p:spPr>
            <a:xfrm>
              <a:off x="1535828" y="3446452"/>
              <a:ext cx="1620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ВАРИАНТА</a:t>
              </a:r>
            </a:p>
            <a:p>
              <a:r>
                <a:rPr lang="ru-RU" dirty="0"/>
                <a:t> </a:t>
              </a:r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ответа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A00EF07-E38D-4D7E-B12E-E09B6FF2BA2A}"/>
              </a:ext>
            </a:extLst>
          </p:cNvPr>
          <p:cNvGrpSpPr/>
          <p:nvPr/>
        </p:nvGrpSpPr>
        <p:grpSpPr>
          <a:xfrm>
            <a:off x="3754638" y="2246125"/>
            <a:ext cx="3132012" cy="1015663"/>
            <a:chOff x="4914177" y="2570011"/>
            <a:chExt cx="3132012" cy="1015663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BFFBCAD7-C547-4DA0-B53E-86818801E75C}"/>
                </a:ext>
              </a:extLst>
            </p:cNvPr>
            <p:cNvSpPr/>
            <p:nvPr/>
          </p:nvSpPr>
          <p:spPr>
            <a:xfrm>
              <a:off x="4914177" y="2570011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367BE2-83FC-4259-AA18-139B57257442}"/>
                </a:ext>
              </a:extLst>
            </p:cNvPr>
            <p:cNvSpPr txBox="1"/>
            <p:nvPr/>
          </p:nvSpPr>
          <p:spPr>
            <a:xfrm>
              <a:off x="5611805" y="2753957"/>
              <a:ext cx="24343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БАЛЛ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за правильный ответ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BC9326B-9429-4911-9979-A414D06D6F3F}"/>
              </a:ext>
            </a:extLst>
          </p:cNvPr>
          <p:cNvGrpSpPr/>
          <p:nvPr/>
        </p:nvGrpSpPr>
        <p:grpSpPr>
          <a:xfrm>
            <a:off x="3754638" y="4527744"/>
            <a:ext cx="2504532" cy="1015663"/>
            <a:chOff x="4657697" y="5109888"/>
            <a:chExt cx="2504532" cy="1015663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432A8CB-7545-46CC-B567-272FD0CE9563}"/>
                </a:ext>
              </a:extLst>
            </p:cNvPr>
            <p:cNvSpPr/>
            <p:nvPr/>
          </p:nvSpPr>
          <p:spPr>
            <a:xfrm>
              <a:off x="4657697" y="5109888"/>
              <a:ext cx="121058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30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B51F97-7402-47BB-A0BC-B726E8755142}"/>
                </a:ext>
              </a:extLst>
            </p:cNvPr>
            <p:cNvSpPr txBox="1"/>
            <p:nvPr/>
          </p:nvSpPr>
          <p:spPr>
            <a:xfrm>
              <a:off x="5868285" y="5294553"/>
              <a:ext cx="12939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СЕКУНД</a:t>
              </a:r>
              <a:r>
                <a:rPr lang="ru-RU" dirty="0"/>
                <a:t> 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на ответ</a:t>
              </a:r>
            </a:p>
          </p:txBody>
        </p:sp>
      </p:grp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C1C8269-ED6A-49A4-A36F-DA3E4F25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96" y="2093976"/>
            <a:ext cx="4401140" cy="391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22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Кто из этих людей играет бабушку в «Уральских пельменях»?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523064" y="3429000"/>
            <a:ext cx="40785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Дмитрий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Соколов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523064" y="4646353"/>
            <a:ext cx="48189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Вячеслав Мясников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731045" y="3429000"/>
            <a:ext cx="37429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Андрей Рожков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731045" y="4646352"/>
            <a:ext cx="34473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Сергей Ершов</a:t>
            </a:r>
          </a:p>
        </p:txBody>
      </p:sp>
    </p:spTree>
    <p:extLst>
      <p:ext uri="{BB962C8B-B14F-4D97-AF65-F5344CB8AC3E}">
        <p14:creationId xmlns:p14="http://schemas.microsoft.com/office/powerpoint/2010/main" val="223551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каком году вышел первый выпуск «Дом-2»?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763882" y="3429000"/>
            <a:ext cx="15969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2007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1763882" y="4646354"/>
            <a:ext cx="18245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2005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7510552" y="3429000"/>
            <a:ext cx="17331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2009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7510552" y="4646354"/>
            <a:ext cx="16193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2004</a:t>
            </a:r>
          </a:p>
        </p:txBody>
      </p:sp>
    </p:spTree>
    <p:extLst>
      <p:ext uri="{BB962C8B-B14F-4D97-AF65-F5344CB8AC3E}">
        <p14:creationId xmlns:p14="http://schemas.microsoft.com/office/powerpoint/2010/main" val="304304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D9310-8CDA-429D-8FE1-3A795F6A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9913"/>
            <a:ext cx="10515600" cy="1311897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Arial Black" panose="020B0A04020102020204" pitchFamily="34" charset="0"/>
              </a:rPr>
              <a:t>Ответы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4F4B77A-6BD1-471F-BD67-84221E74B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9205EB-F75B-4AB5-8CC2-4130D222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64" y="1283518"/>
            <a:ext cx="7628378" cy="42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67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Каково прозвища нет у Владимира Соловьева?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335988" y="2878931"/>
            <a:ext cx="58969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Педерастическая обезьяна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342036" y="4246333"/>
            <a:ext cx="487178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Вечерний пустозвон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978182" y="2877053"/>
            <a:ext cx="44674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Соловьиный помет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978182" y="4246334"/>
            <a:ext cx="29498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Кон Ч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ен </a:t>
            </a:r>
            <a:r>
              <a:rPr lang="ru-RU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Ый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6472" y="2034613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Откуда с Арбата шел Тимати в песне «Москва», чтобы хлопнуть бургер за здоровье Собинина? Ответ дайте двумя словами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58587-F752-4F79-83CA-0F7ADC117C08}"/>
              </a:ext>
            </a:extLst>
          </p:cNvPr>
          <p:cNvSpPr txBox="1"/>
          <p:nvPr/>
        </p:nvSpPr>
        <p:spPr>
          <a:xfrm>
            <a:off x="3712734" y="3917894"/>
            <a:ext cx="4899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Arial Black" panose="020B0A04020102020204" pitchFamily="34" charset="0"/>
              </a:rPr>
              <a:t>Площадь Гагарина</a:t>
            </a:r>
          </a:p>
        </p:txBody>
      </p:sp>
    </p:spTree>
    <p:extLst>
      <p:ext uri="{BB962C8B-B14F-4D97-AF65-F5344CB8AC3E}">
        <p14:creationId xmlns:p14="http://schemas.microsoft.com/office/powerpoint/2010/main" val="350253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называется первая серия сериала «Счастливы вместе»?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650307" y="3429000"/>
            <a:ext cx="32528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Бой с хренью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650307" y="4635867"/>
            <a:ext cx="39891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Жизнь в кредит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275474" y="3429000"/>
            <a:ext cx="53194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Знакомство с соседями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275474" y="4646354"/>
            <a:ext cx="40895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Барон сделал это</a:t>
            </a:r>
          </a:p>
        </p:txBody>
      </p:sp>
    </p:spTree>
    <p:extLst>
      <p:ext uri="{BB962C8B-B14F-4D97-AF65-F5344CB8AC3E}">
        <p14:creationId xmlns:p14="http://schemas.microsoft.com/office/powerpoint/2010/main" val="311089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Кто из этих людей играет бабушку в «Уральских пельменях»?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523064" y="3429000"/>
            <a:ext cx="407855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Дмитрий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Соколов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523064" y="4646353"/>
            <a:ext cx="48189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Вячеслав Мясников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731045" y="3429000"/>
            <a:ext cx="37429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Андрей Рожков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731045" y="4646352"/>
            <a:ext cx="34473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Сергей Ершов</a:t>
            </a:r>
          </a:p>
        </p:txBody>
      </p:sp>
    </p:spTree>
    <p:extLst>
      <p:ext uri="{BB962C8B-B14F-4D97-AF65-F5344CB8AC3E}">
        <p14:creationId xmlns:p14="http://schemas.microsoft.com/office/powerpoint/2010/main" val="233128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каком году вышел первый выпуск «Дом-2»?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763882" y="3429000"/>
            <a:ext cx="15969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2007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1763882" y="4429539"/>
            <a:ext cx="18245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2005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7440340" y="3429000"/>
            <a:ext cx="17331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2009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7440340" y="4425650"/>
            <a:ext cx="16193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2004</a:t>
            </a:r>
          </a:p>
        </p:txBody>
      </p:sp>
    </p:spTree>
    <p:extLst>
      <p:ext uri="{BB962C8B-B14F-4D97-AF65-F5344CB8AC3E}">
        <p14:creationId xmlns:p14="http://schemas.microsoft.com/office/powerpoint/2010/main" val="158745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A1C23-2F67-4E18-9380-19536174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Раунд 3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dirty="0">
                <a:latin typeface="Arial Black" panose="020B0A04020102020204" pitchFamily="34" charset="0"/>
              </a:rPr>
              <a:t>«</a:t>
            </a:r>
            <a:r>
              <a:rPr lang="en-GB" dirty="0">
                <a:latin typeface="Arial Black" panose="020B0A04020102020204" pitchFamily="34" charset="0"/>
              </a:rPr>
              <a:t>ok, boomer</a:t>
            </a:r>
            <a:r>
              <a:rPr lang="ru-RU" dirty="0">
                <a:latin typeface="Arial Black" panose="020B0A04020102020204" pitchFamily="34" charset="0"/>
              </a:rPr>
              <a:t>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D6A95AB-DDA3-4F26-9FFD-CCB630F9739F}"/>
              </a:ext>
            </a:extLst>
          </p:cNvPr>
          <p:cNvGrpSpPr/>
          <p:nvPr/>
        </p:nvGrpSpPr>
        <p:grpSpPr>
          <a:xfrm>
            <a:off x="842119" y="2413337"/>
            <a:ext cx="2357057" cy="1015663"/>
            <a:chOff x="959897" y="2570012"/>
            <a:chExt cx="2357057" cy="101566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90DA519-7295-4FBE-B5D0-6ED14A0C4A88}"/>
                </a:ext>
              </a:extLst>
            </p:cNvPr>
            <p:cNvSpPr/>
            <p:nvPr/>
          </p:nvSpPr>
          <p:spPr>
            <a:xfrm>
              <a:off x="959897" y="2570012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5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CED6B-2EDB-4686-99F1-FC1CAA8915E9}"/>
                </a:ext>
              </a:extLst>
            </p:cNvPr>
            <p:cNvSpPr txBox="1"/>
            <p:nvPr/>
          </p:nvSpPr>
          <p:spPr>
            <a:xfrm>
              <a:off x="1657525" y="2893177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ВОПРОСОВ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5AAD129-5BDF-4C40-A1A0-0371DDF6BBCA}"/>
              </a:ext>
            </a:extLst>
          </p:cNvPr>
          <p:cNvGrpSpPr/>
          <p:nvPr/>
        </p:nvGrpSpPr>
        <p:grpSpPr>
          <a:xfrm>
            <a:off x="842119" y="5083383"/>
            <a:ext cx="3132012" cy="1015663"/>
            <a:chOff x="4914177" y="2570011"/>
            <a:chExt cx="3132012" cy="1015663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C299DB41-FD2D-40DF-85E6-2F5062DA174F}"/>
                </a:ext>
              </a:extLst>
            </p:cNvPr>
            <p:cNvSpPr/>
            <p:nvPr/>
          </p:nvSpPr>
          <p:spPr>
            <a:xfrm>
              <a:off x="4914177" y="2570011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B4C7D0-E081-4009-886A-A3DB1175AEB3}"/>
                </a:ext>
              </a:extLst>
            </p:cNvPr>
            <p:cNvSpPr txBox="1"/>
            <p:nvPr/>
          </p:nvSpPr>
          <p:spPr>
            <a:xfrm>
              <a:off x="5611805" y="2753957"/>
              <a:ext cx="24343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БАЛЛА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за правильный ответ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642151E-32E9-4638-A84F-1A8F7B5C9577}"/>
              </a:ext>
            </a:extLst>
          </p:cNvPr>
          <p:cNvGrpSpPr/>
          <p:nvPr/>
        </p:nvGrpSpPr>
        <p:grpSpPr>
          <a:xfrm>
            <a:off x="842119" y="3744554"/>
            <a:ext cx="2294540" cy="1015663"/>
            <a:chOff x="4914177" y="5109888"/>
            <a:chExt cx="2294540" cy="1015663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F3807866-BDED-4C9F-8251-3E3538FC42F9}"/>
                </a:ext>
              </a:extLst>
            </p:cNvPr>
            <p:cNvSpPr/>
            <p:nvPr/>
          </p:nvSpPr>
          <p:spPr>
            <a:xfrm>
              <a:off x="4914177" y="5109888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1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E2E2CC-A1AC-4BDF-8EEF-0158641AAFDC}"/>
                </a:ext>
              </a:extLst>
            </p:cNvPr>
            <p:cNvSpPr txBox="1"/>
            <p:nvPr/>
          </p:nvSpPr>
          <p:spPr>
            <a:xfrm>
              <a:off x="5868285" y="5294553"/>
              <a:ext cx="1340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МИНУТА</a:t>
              </a:r>
              <a:r>
                <a:rPr lang="ru-RU" dirty="0"/>
                <a:t> 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на ответ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1A8600-A57D-4326-BC3F-2397E0125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66" y="2258417"/>
            <a:ext cx="6498210" cy="36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07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20BAF57-1FEE-45B7-B1C1-39C12694D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228" y="2167745"/>
            <a:ext cx="7568071" cy="42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называется пространство между ноздрями?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016883" y="3429000"/>
            <a:ext cx="27846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Колумелла</a:t>
            </a:r>
            <a:endParaRPr lang="ru-RU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1496721" y="4652952"/>
            <a:ext cx="23489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Пяточка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7438737" y="3429000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Пунт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7479900" y="4652952"/>
            <a:ext cx="20074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Мюзле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65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Объект 5">
            <a:extLst>
              <a:ext uri="{FF2B5EF4-FFF2-40B4-BE49-F238E27FC236}">
                <a16:creationId xmlns:a16="http://schemas.microsoft.com/office/drawing/2014/main" id="{7CD56348-AEA5-489B-B3D6-D76CDA25EE5C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28" y="2283038"/>
            <a:ext cx="7832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Объект 5">
            <a:extLst>
              <a:ext uri="{FF2B5EF4-FFF2-40B4-BE49-F238E27FC236}">
                <a16:creationId xmlns:a16="http://schemas.microsoft.com/office/drawing/2014/main" id="{A7A06B77-6B7E-4CDD-9059-ED40A3571945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28" y="2214865"/>
            <a:ext cx="80371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BAB41FC-F139-4223-A32B-7CF436E2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255" y="2139988"/>
            <a:ext cx="7767320" cy="43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1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032CEF8-A315-43B9-B0F7-2B98AD1F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15" y="2187018"/>
            <a:ext cx="7139233" cy="40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36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D9310-8CDA-429D-8FE1-3A795F6A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9913"/>
            <a:ext cx="10515600" cy="1311897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Arial Black" panose="020B0A04020102020204" pitchFamily="34" charset="0"/>
              </a:rPr>
              <a:t>Ответы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4F4B77A-6BD1-471F-BD67-84221E74B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5998E2F-CDC7-4EB6-A045-4C10F14529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811" y="1500727"/>
            <a:ext cx="4430746" cy="32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143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20BAF57-1FEE-45B7-B1C1-39C12694D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9" y="2372390"/>
            <a:ext cx="5119066" cy="2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6E96552-CB7B-46E7-A817-57444BA3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38" y="2230408"/>
            <a:ext cx="3776821" cy="302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4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pic>
        <p:nvPicPr>
          <p:cNvPr id="11" name="Объект 5">
            <a:extLst>
              <a:ext uri="{FF2B5EF4-FFF2-40B4-BE49-F238E27FC236}">
                <a16:creationId xmlns:a16="http://schemas.microsoft.com/office/drawing/2014/main" id="{7CD56348-AEA5-489B-B3D6-D76CDA25EE5C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5" y="2805330"/>
            <a:ext cx="4548787" cy="25271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E9D0CB-91FA-45B2-B295-DCCCAF143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46" y="2404542"/>
            <a:ext cx="4127998" cy="3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pic>
        <p:nvPicPr>
          <p:cNvPr id="10" name="Объект 5">
            <a:extLst>
              <a:ext uri="{FF2B5EF4-FFF2-40B4-BE49-F238E27FC236}">
                <a16:creationId xmlns:a16="http://schemas.microsoft.com/office/drawing/2014/main" id="{A7A06B77-6B7E-4CDD-9059-ED40A3571945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7" y="2476880"/>
            <a:ext cx="4522869" cy="244871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72E89F3-E2E9-449F-8DA9-19F7A2060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78" y="2271641"/>
            <a:ext cx="4807017" cy="36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41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BAB41FC-F139-4223-A32B-7CF436E2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24" y="2709529"/>
            <a:ext cx="4662942" cy="262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B376363-3E7E-4D51-92AA-FBB4C11CC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33" y="2234113"/>
            <a:ext cx="4553199" cy="341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Из какого мультфильма этот кадр?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032CEF8-A315-43B9-B0F7-2B98AD1F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9" y="2851129"/>
            <a:ext cx="4499726" cy="25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2A50689-E8A3-4F4E-B88F-7E9C79C5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60" y="2045145"/>
            <a:ext cx="29260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5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называется валюта в Монголии?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702933" y="3429000"/>
            <a:ext cx="14125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Лей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1557574" y="4646355"/>
            <a:ext cx="17032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Бат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7051611" y="3429000"/>
            <a:ext cx="25106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Шиллинг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7343643" y="4730942"/>
            <a:ext cx="19265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Тугрик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7D1B-C439-4BA1-83DB-1011273B7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92" y="484632"/>
            <a:ext cx="11843208" cy="1609344"/>
          </a:xfrm>
        </p:spPr>
        <p:txBody>
          <a:bodyPr>
            <a:noAutofit/>
          </a:bodyPr>
          <a:lstStyle/>
          <a:p>
            <a:r>
              <a:rPr lang="ru-RU" sz="4800" dirty="0">
                <a:latin typeface="Arial Black" panose="020B0A04020102020204" pitchFamily="34" charset="0"/>
              </a:rPr>
              <a:t>РАУНД 4</a:t>
            </a:r>
            <a:br>
              <a:rPr lang="ru-RU" sz="4000" dirty="0">
                <a:latin typeface="Arial Black" panose="020B0A04020102020204" pitchFamily="34" charset="0"/>
              </a:rPr>
            </a:br>
            <a:r>
              <a:rPr lang="ru-RU" sz="3200" dirty="0">
                <a:latin typeface="Arial Black" panose="020B0A04020102020204" pitchFamily="34" charset="0"/>
              </a:rPr>
              <a:t>«Ничего не понял, но очень интересно»</a:t>
            </a:r>
            <a:endParaRPr lang="ru-RU" sz="4000" dirty="0">
              <a:latin typeface="Arial Black" panose="020B0A040201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ACF11E-B494-423A-809E-A835E7FE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11" y="2134019"/>
            <a:ext cx="4207300" cy="40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B3D0D10-1EFD-4762-8E53-F062E907A8D4}"/>
              </a:ext>
            </a:extLst>
          </p:cNvPr>
          <p:cNvGrpSpPr/>
          <p:nvPr/>
        </p:nvGrpSpPr>
        <p:grpSpPr>
          <a:xfrm>
            <a:off x="842119" y="2413337"/>
            <a:ext cx="2357057" cy="1015663"/>
            <a:chOff x="959897" y="2570012"/>
            <a:chExt cx="2357057" cy="1015663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BEDEABA-B89D-4805-9E6B-49A3259035D7}"/>
                </a:ext>
              </a:extLst>
            </p:cNvPr>
            <p:cNvSpPr/>
            <p:nvPr/>
          </p:nvSpPr>
          <p:spPr>
            <a:xfrm>
              <a:off x="959897" y="2570012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62289D-7EE3-4453-939A-39D1AB63F074}"/>
                </a:ext>
              </a:extLst>
            </p:cNvPr>
            <p:cNvSpPr txBox="1"/>
            <p:nvPr/>
          </p:nvSpPr>
          <p:spPr>
            <a:xfrm>
              <a:off x="1657525" y="2893177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ВОПРОСОВ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E750CA9-6070-4E76-8A64-41145F363C73}"/>
              </a:ext>
            </a:extLst>
          </p:cNvPr>
          <p:cNvGrpSpPr/>
          <p:nvPr/>
        </p:nvGrpSpPr>
        <p:grpSpPr>
          <a:xfrm>
            <a:off x="842119" y="5083383"/>
            <a:ext cx="3132012" cy="1015663"/>
            <a:chOff x="4914177" y="2570011"/>
            <a:chExt cx="3132012" cy="1015663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4B311A2-7574-42E0-8C08-6C942FD18D7B}"/>
                </a:ext>
              </a:extLst>
            </p:cNvPr>
            <p:cNvSpPr/>
            <p:nvPr/>
          </p:nvSpPr>
          <p:spPr>
            <a:xfrm>
              <a:off x="4914177" y="2570011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F8CC58-BB60-41DC-8DE2-ADB141634F42}"/>
                </a:ext>
              </a:extLst>
            </p:cNvPr>
            <p:cNvSpPr txBox="1"/>
            <p:nvPr/>
          </p:nvSpPr>
          <p:spPr>
            <a:xfrm>
              <a:off x="5611805" y="2753957"/>
              <a:ext cx="24343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БАЛЛА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за правильный ответ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0A6E5C2-9ACD-47FF-BBC3-5F6ACBE555A2}"/>
              </a:ext>
            </a:extLst>
          </p:cNvPr>
          <p:cNvGrpSpPr/>
          <p:nvPr/>
        </p:nvGrpSpPr>
        <p:grpSpPr>
          <a:xfrm>
            <a:off x="842119" y="3744554"/>
            <a:ext cx="2294540" cy="1015663"/>
            <a:chOff x="4914177" y="5109888"/>
            <a:chExt cx="2294540" cy="1015663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9784E291-9048-45FF-8393-14F92876CE00}"/>
                </a:ext>
              </a:extLst>
            </p:cNvPr>
            <p:cNvSpPr/>
            <p:nvPr/>
          </p:nvSpPr>
          <p:spPr>
            <a:xfrm>
              <a:off x="4914177" y="5109888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1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E0236E-B53A-47E2-A2C4-4F62D29A57E9}"/>
                </a:ext>
              </a:extLst>
            </p:cNvPr>
            <p:cNvSpPr txBox="1"/>
            <p:nvPr/>
          </p:nvSpPr>
          <p:spPr>
            <a:xfrm>
              <a:off x="5868285" y="5294553"/>
              <a:ext cx="1340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МИНУТА</a:t>
              </a:r>
              <a:r>
                <a:rPr lang="ru-RU" dirty="0"/>
                <a:t> 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на ответ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954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4FDF5F-95F8-44F9-B919-0C5308013427}"/>
              </a:ext>
            </a:extLst>
          </p:cNvPr>
          <p:cNvSpPr txBox="1">
            <a:spLocks/>
          </p:cNvSpPr>
          <p:nvPr/>
        </p:nvSpPr>
        <p:spPr>
          <a:xfrm>
            <a:off x="659876" y="3429000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100" dirty="0">
                <a:latin typeface="Arial" panose="020B0604020202020204" pitchFamily="34" charset="0"/>
                <a:cs typeface="Arial" panose="020B0604020202020204" pitchFamily="34" charset="0"/>
              </a:rPr>
              <a:t>Богатей сирота избивает клоуна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3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6884F8D-3753-4308-9E40-238546232451}"/>
              </a:ext>
            </a:extLst>
          </p:cNvPr>
          <p:cNvSpPr txBox="1">
            <a:spLocks/>
          </p:cNvSpPr>
          <p:nvPr/>
        </p:nvSpPr>
        <p:spPr>
          <a:xfrm>
            <a:off x="659876" y="3429000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Все что-то просят у старого итальянца, но делают это без уважения</a:t>
            </a:r>
          </a:p>
        </p:txBody>
      </p:sp>
    </p:spTree>
    <p:extLst>
      <p:ext uri="{BB962C8B-B14F-4D97-AF65-F5344CB8AC3E}">
        <p14:creationId xmlns:p14="http://schemas.microsoft.com/office/powerpoint/2010/main" val="15058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E8DE93-75C5-4AF8-A563-58E2CEB8D768}"/>
              </a:ext>
            </a:extLst>
          </p:cNvPr>
          <p:cNvSpPr txBox="1">
            <a:spLocks/>
          </p:cNvSpPr>
          <p:nvPr/>
        </p:nvSpPr>
        <p:spPr>
          <a:xfrm>
            <a:off x="659876" y="3429000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Четверо подростков развязывают гражданскую войну в шкафу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70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2FD45D5-4F30-417A-BEF7-E2C53932872D}"/>
              </a:ext>
            </a:extLst>
          </p:cNvPr>
          <p:cNvSpPr txBox="1">
            <a:spLocks/>
          </p:cNvSpPr>
          <p:nvPr/>
        </p:nvSpPr>
        <p:spPr>
          <a:xfrm>
            <a:off x="659876" y="3429000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Мужчина избавился от инвалидного кресла став голубым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33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987F7F7-86C3-472A-A080-170EEDDF489D}"/>
              </a:ext>
            </a:extLst>
          </p:cNvPr>
          <p:cNvSpPr txBox="1">
            <a:spLocks/>
          </p:cNvSpPr>
          <p:nvPr/>
        </p:nvSpPr>
        <p:spPr>
          <a:xfrm>
            <a:off x="659876" y="3429000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Одинокий мужчина сладостями заманивает детей на безлюдную фабрику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350966D-B73E-4A01-A421-7EFD18F95724}"/>
              </a:ext>
            </a:extLst>
          </p:cNvPr>
          <p:cNvSpPr txBox="1">
            <a:spLocks/>
          </p:cNvSpPr>
          <p:nvPr/>
        </p:nvSpPr>
        <p:spPr>
          <a:xfrm>
            <a:off x="659876" y="3429000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Бывший хоккеист вынужден оборонять свой дачный участок от назойливых туристов 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9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D9310-8CDA-429D-8FE1-3A795F6A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9913"/>
            <a:ext cx="10515600" cy="1311897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Arial Black" panose="020B0A04020102020204" pitchFamily="34" charset="0"/>
              </a:rPr>
              <a:t>Ответы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4F4B77A-6BD1-471F-BD67-84221E74B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BA10E35-3ADE-4C1E-A97D-95CEDD86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18" y="1074656"/>
            <a:ext cx="6059488" cy="351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105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4FDF5F-95F8-44F9-B919-0C5308013427}"/>
              </a:ext>
            </a:extLst>
          </p:cNvPr>
          <p:cNvSpPr txBox="1">
            <a:spLocks/>
          </p:cNvSpPr>
          <p:nvPr/>
        </p:nvSpPr>
        <p:spPr>
          <a:xfrm>
            <a:off x="769855" y="2549833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100" dirty="0">
                <a:latin typeface="Arial" panose="020B0604020202020204" pitchFamily="34" charset="0"/>
                <a:cs typeface="Arial" panose="020B0604020202020204" pitchFamily="34" charset="0"/>
              </a:rPr>
              <a:t>Богатей сирота избивает клоуна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7DB3E23-48B4-46F6-82EE-90AA50DE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98" y="3429000"/>
            <a:ext cx="4992933" cy="28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1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6884F8D-3753-4308-9E40-238546232451}"/>
              </a:ext>
            </a:extLst>
          </p:cNvPr>
          <p:cNvSpPr txBox="1">
            <a:spLocks/>
          </p:cNvSpPr>
          <p:nvPr/>
        </p:nvSpPr>
        <p:spPr>
          <a:xfrm>
            <a:off x="364986" y="2036867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Все что-то просят у старого итальянца, но делают это без уважения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CCA3924-2263-4401-AD0F-7E801971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66" y="2684494"/>
            <a:ext cx="2713721" cy="387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2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Кульминация парада Победы 24 июня 1945 года - марш 200 знаменосцев, которые бросали фашистские знамёна на специальный помост у подножия Мавзолея. Какой элемент формы знаменосцев после парада был сожжён вместе с этим помостом?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010664" y="3429000"/>
            <a:ext cx="31033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Гимнастерки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1010664" y="4646355"/>
            <a:ext cx="27971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Перчатки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7216817" y="3429000"/>
            <a:ext cx="21802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Сапоги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7216817" y="4646354"/>
            <a:ext cx="22068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Шинель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E8DE93-75C5-4AF8-A563-58E2CEB8D768}"/>
              </a:ext>
            </a:extLst>
          </p:cNvPr>
          <p:cNvSpPr txBox="1">
            <a:spLocks/>
          </p:cNvSpPr>
          <p:nvPr/>
        </p:nvSpPr>
        <p:spPr>
          <a:xfrm>
            <a:off x="622169" y="2766218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Четверо подростков развязывают гражданскую войну в шкафу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CC8AB91-E3B5-4069-A2A6-39E1F401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166" y="3701235"/>
            <a:ext cx="5010610" cy="28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2FD45D5-4F30-417A-BEF7-E2C53932872D}"/>
              </a:ext>
            </a:extLst>
          </p:cNvPr>
          <p:cNvSpPr txBox="1">
            <a:spLocks/>
          </p:cNvSpPr>
          <p:nvPr/>
        </p:nvSpPr>
        <p:spPr>
          <a:xfrm>
            <a:off x="769855" y="2486319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Мужчина избавился от инвалидного кресла став голубым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91BA607-5FB4-46FE-9573-E4B5AC840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58" y="3322466"/>
            <a:ext cx="9092310" cy="340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7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987F7F7-86C3-472A-A080-170EEDDF489D}"/>
              </a:ext>
            </a:extLst>
          </p:cNvPr>
          <p:cNvSpPr txBox="1">
            <a:spLocks/>
          </p:cNvSpPr>
          <p:nvPr/>
        </p:nvSpPr>
        <p:spPr>
          <a:xfrm>
            <a:off x="688157" y="2766218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Одинокий мужчина сладостями заманивает детей на безлюдную фабрику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8734B53-A93D-4E31-8AEE-7BB7B8405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396" y="2185839"/>
            <a:ext cx="2444207" cy="34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43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 каком фильме идет речь?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350966D-B73E-4A01-A421-7EFD18F95724}"/>
              </a:ext>
            </a:extLst>
          </p:cNvPr>
          <p:cNvSpPr txBox="1">
            <a:spLocks/>
          </p:cNvSpPr>
          <p:nvPr/>
        </p:nvSpPr>
        <p:spPr>
          <a:xfrm>
            <a:off x="546754" y="2766218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Бывший хоккеист вынужден оборонять свой дачный участок от назойливых туристов 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B5D4C8B-AF6F-4545-B111-2C798164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85" y="3486114"/>
            <a:ext cx="5327035" cy="29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3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2E462-B789-4506-990C-DD411BD4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" y="484632"/>
            <a:ext cx="11043407" cy="160934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Раунд 5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sz="4000" dirty="0">
                <a:latin typeface="Arial Black" panose="020B0A04020102020204" pitchFamily="34" charset="0"/>
              </a:rPr>
              <a:t>«Великая и могучее русский язык» </a:t>
            </a:r>
            <a:endParaRPr lang="ru-RU" dirty="0">
              <a:latin typeface="Arial Black" panose="020B0A0402010202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2270B9-FDEA-4555-8560-8F5F0E94D4B7}"/>
              </a:ext>
            </a:extLst>
          </p:cNvPr>
          <p:cNvGrpSpPr/>
          <p:nvPr/>
        </p:nvGrpSpPr>
        <p:grpSpPr>
          <a:xfrm>
            <a:off x="738425" y="2246125"/>
            <a:ext cx="2357057" cy="1015663"/>
            <a:chOff x="959897" y="2570012"/>
            <a:chExt cx="2357057" cy="1015663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CDE5F336-E18A-4F05-B041-6A40A2161F2A}"/>
                </a:ext>
              </a:extLst>
            </p:cNvPr>
            <p:cNvSpPr/>
            <p:nvPr/>
          </p:nvSpPr>
          <p:spPr>
            <a:xfrm>
              <a:off x="959897" y="2570012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5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D6838E-5076-4C40-ADDE-1F8F86B407E8}"/>
                </a:ext>
              </a:extLst>
            </p:cNvPr>
            <p:cNvSpPr txBox="1"/>
            <p:nvPr/>
          </p:nvSpPr>
          <p:spPr>
            <a:xfrm>
              <a:off x="1657525" y="2893177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ВОПРОСОВ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1224D737-C4DA-4B13-A6C8-96B1E46CFAC2}"/>
              </a:ext>
            </a:extLst>
          </p:cNvPr>
          <p:cNvGrpSpPr/>
          <p:nvPr/>
        </p:nvGrpSpPr>
        <p:grpSpPr>
          <a:xfrm>
            <a:off x="738425" y="4527746"/>
            <a:ext cx="2318585" cy="1015663"/>
            <a:chOff x="838200" y="3261787"/>
            <a:chExt cx="2318585" cy="1015663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3F99F6E-4191-4D86-B2BD-C4AFC052A1DF}"/>
                </a:ext>
              </a:extLst>
            </p:cNvPr>
            <p:cNvSpPr/>
            <p:nvPr/>
          </p:nvSpPr>
          <p:spPr>
            <a:xfrm>
              <a:off x="838200" y="3261787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3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9AFD52-AA24-4212-AB1C-3027392C3C89}"/>
                </a:ext>
              </a:extLst>
            </p:cNvPr>
            <p:cNvSpPr txBox="1"/>
            <p:nvPr/>
          </p:nvSpPr>
          <p:spPr>
            <a:xfrm>
              <a:off x="1535828" y="3446452"/>
              <a:ext cx="1620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ВАРИАНТА</a:t>
              </a:r>
            </a:p>
            <a:p>
              <a:r>
                <a:rPr lang="ru-RU" dirty="0"/>
                <a:t> </a:t>
              </a:r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ответа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A00EF07-E38D-4D7E-B12E-E09B6FF2BA2A}"/>
              </a:ext>
            </a:extLst>
          </p:cNvPr>
          <p:cNvGrpSpPr/>
          <p:nvPr/>
        </p:nvGrpSpPr>
        <p:grpSpPr>
          <a:xfrm>
            <a:off x="3754638" y="2246125"/>
            <a:ext cx="3132012" cy="1015663"/>
            <a:chOff x="4914177" y="2570011"/>
            <a:chExt cx="3132012" cy="1015663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BFFBCAD7-C547-4DA0-B53E-86818801E75C}"/>
                </a:ext>
              </a:extLst>
            </p:cNvPr>
            <p:cNvSpPr/>
            <p:nvPr/>
          </p:nvSpPr>
          <p:spPr>
            <a:xfrm>
              <a:off x="4914177" y="2570011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367BE2-83FC-4259-AA18-139B57257442}"/>
                </a:ext>
              </a:extLst>
            </p:cNvPr>
            <p:cNvSpPr txBox="1"/>
            <p:nvPr/>
          </p:nvSpPr>
          <p:spPr>
            <a:xfrm>
              <a:off x="5611805" y="2753957"/>
              <a:ext cx="24343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БАЛЛ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за правильный ответ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BC9326B-9429-4911-9979-A414D06D6F3F}"/>
              </a:ext>
            </a:extLst>
          </p:cNvPr>
          <p:cNvGrpSpPr/>
          <p:nvPr/>
        </p:nvGrpSpPr>
        <p:grpSpPr>
          <a:xfrm>
            <a:off x="4011118" y="4527744"/>
            <a:ext cx="2148666" cy="1015663"/>
            <a:chOff x="4914177" y="5109888"/>
            <a:chExt cx="2148666" cy="1015663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432A8CB-7545-46CC-B567-272FD0CE9563}"/>
                </a:ext>
              </a:extLst>
            </p:cNvPr>
            <p:cNvSpPr/>
            <p:nvPr/>
          </p:nvSpPr>
          <p:spPr>
            <a:xfrm>
              <a:off x="4914177" y="5109888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1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B51F97-7402-47BB-A0BC-B726E8755142}"/>
                </a:ext>
              </a:extLst>
            </p:cNvPr>
            <p:cNvSpPr txBox="1"/>
            <p:nvPr/>
          </p:nvSpPr>
          <p:spPr>
            <a:xfrm>
              <a:off x="5868285" y="5294553"/>
              <a:ext cx="1194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Минута</a:t>
              </a:r>
              <a:r>
                <a:rPr lang="ru-RU" dirty="0"/>
                <a:t> 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на ответ</a:t>
              </a: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585C8F8-5C16-4E41-9391-D0AFC429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50" y="2523656"/>
            <a:ext cx="5040149" cy="28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79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238958" y="2069141"/>
            <a:ext cx="428875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Пушистый Ковер с длинными волосами , мягкий шерстяной ковер из искусственного меха, декор для гостиной, коврик для спальни, белые прикроватные коврики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238958" y="3294669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ковер скандинавский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Ins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стиль градиент яркий коврик для гостиной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спальни меховые коврики большой размер подвесная корзина ковер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1" y="4476083"/>
            <a:ext cx="416911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Ковры для гостиной скандинавский смешанный цвет ковер простой современный длинный замшевый спальный прикроватный экологический нескользящий ковер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4EB43EF-074F-4A02-98D5-95E72F4AC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02" y="2281286"/>
            <a:ext cx="3918043" cy="391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95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238958" y="2069141"/>
            <a:ext cx="428875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Семейный здоровый удобный портативный пресс инструмент для лифта гигиена ручная Антимикробная латунь сплав EDC дверная открывалка дверная ручка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238958" y="3294669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Мини-переносное средство для удаления ворса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бритва для свитера, шерсти, пальто, одежды, ворса, бритва, инструмент для удаления меха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113423" y="4478397"/>
            <a:ext cx="416911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Оптовая продажа водонепроницаемый бесконечно артефакт 1 шт. силиконовый кольцевой палец ручной стойки держатель для сигарет для обычного курения курильщик мужчины подарок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F8FAC01-CE38-43C5-85A1-ED0314BD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67" y="2309567"/>
            <a:ext cx="4112634" cy="411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96D2468-0CB3-46D2-AF1D-A82CB02ADFC0}"/>
              </a:ext>
            </a:extLst>
          </p:cNvPr>
          <p:cNvSpPr/>
          <p:nvPr/>
        </p:nvSpPr>
        <p:spPr>
          <a:xfrm>
            <a:off x="238958" y="2069141"/>
            <a:ext cx="428875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Двойная кофейная кружка из нержавеющей стали, утолщенная большая автомобильная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путешествий,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подарков 510/380 мл, термос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5A79355-9FCB-4946-BF01-C3DBCAA313C9}"/>
              </a:ext>
            </a:extLst>
          </p:cNvPr>
          <p:cNvSpPr/>
          <p:nvPr/>
        </p:nvSpPr>
        <p:spPr>
          <a:xfrm>
            <a:off x="238958" y="3465191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Чашка для пива с яйцом  чашка для вина из нержавеющей стали вакуумный стакан для кофе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Swi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кружка термос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гаррафа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термика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F5649F0-5F32-4B33-921D-4B3B956358E1}"/>
              </a:ext>
            </a:extLst>
          </p:cNvPr>
          <p:cNvSpPr/>
          <p:nvPr/>
        </p:nvSpPr>
        <p:spPr>
          <a:xfrm>
            <a:off x="238958" y="4741738"/>
            <a:ext cx="416911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Термос PINKAH, бутылка 420 мл , 520 мл , вакуумная колба из нержавеющей стали , дорожная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кофе, школьная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дома</a:t>
            </a:r>
          </a:p>
        </p:txBody>
      </p:sp>
      <p:pic>
        <p:nvPicPr>
          <p:cNvPr id="19" name="Picture 4" descr="Чашка для пива с яйцом 9 унций чашка для вина из нержавеющей стали вакуумный стакан для кофе Swi кружка термос гаррафа термика">
            <a:extLst>
              <a:ext uri="{FF2B5EF4-FFF2-40B4-BE49-F238E27FC236}">
                <a16:creationId xmlns:a16="http://schemas.microsoft.com/office/drawing/2014/main" id="{F22273FF-D30A-4772-B761-ACF5C108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92426"/>
            <a:ext cx="3580418" cy="35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1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238958" y="2069141"/>
            <a:ext cx="4288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Волшебная вращающаяся ручная  овощерезка огурец морковь картофель овощи  резак кухонный гаджет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238958" y="3294669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Овощной фруктовый картофель  резак бытовой керамический гаджет пилинг портативный домашний кухонный инструмент Аксессуары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238958" y="4476083"/>
            <a:ext cx="4169112" cy="166199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atinLnBrk="1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Резак для  из нержавеющей стали, вилка, резак для фруктов и овощей, нож для резки томатов, безопасный держатель для помощи, кухонные инструменты</a:t>
            </a:r>
          </a:p>
          <a:p>
            <a:br>
              <a:rPr lang="ru-RU" sz="1400" dirty="0"/>
            </a:b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8" name="Picture 12">
            <a:extLst>
              <a:ext uri="{FF2B5EF4-FFF2-40B4-BE49-F238E27FC236}">
                <a16:creationId xmlns:a16="http://schemas.microsoft.com/office/drawing/2014/main" id="{5965DFED-1DC2-45A8-9E6B-8E90CF52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683" y="2419766"/>
            <a:ext cx="4112634" cy="411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34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238958" y="2069141"/>
            <a:ext cx="428875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304 кофейная чашка из нержавеющей стали, двойная кружка против обжига, пивная кружка, однослойная большая чашка для холодных напитков, соков, домашняя чашка для воды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238958" y="3465191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400 мл кофейные чашки из нержавеющей стали  Нескользящие противоскользящие рукава корпус питьевые тумблеры пиво вода Чай Кофе Кружки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257463" y="4716881"/>
            <a:ext cx="416911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300 мл анти-накипи ржавчины портативная нержавеющая сталь дорожная круглая кружка для кофе кружки чашки край подшивать чай питьевой молока воды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aeProduct.getSubject()">
            <a:extLst>
              <a:ext uri="{FF2B5EF4-FFF2-40B4-BE49-F238E27FC236}">
                <a16:creationId xmlns:a16="http://schemas.microsoft.com/office/drawing/2014/main" id="{5B1E538B-D446-406B-A8FA-737DDBA2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56" y="2156708"/>
            <a:ext cx="3933007" cy="3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6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 какой строкой начинается 3 куплет гимна РФ?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450094" y="3023648"/>
            <a:ext cx="420576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Так было, так есть</a:t>
            </a:r>
          </a:p>
          <a:p>
            <a:pPr algn="ctr"/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 так будет всегда!</a:t>
            </a:r>
            <a:endParaRPr lang="ru-RU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450094" y="4646355"/>
            <a:ext cx="391825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От южных морей</a:t>
            </a:r>
          </a:p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до полярного края</a:t>
            </a:r>
            <a:endParaRPr lang="ru-RU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672164" y="3023648"/>
            <a:ext cx="446026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Сквозь грозы сияло</a:t>
            </a:r>
          </a:p>
          <a:p>
            <a:pPr algn="ctr"/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нам солнце свободы</a:t>
            </a:r>
            <a:r>
              <a:rPr lang="ru-RU" dirty="0"/>
              <a:t>,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672164" y="4646355"/>
            <a:ext cx="460812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Широкий простор</a:t>
            </a:r>
          </a:p>
          <a:p>
            <a:pPr algn="ctr"/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для мечты и для жизни</a:t>
            </a:r>
            <a:endParaRPr lang="ru-RU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D9310-8CDA-429D-8FE1-3A795F6A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0515600" cy="1311897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Arial Black" panose="020B0A04020102020204" pitchFamily="34" charset="0"/>
              </a:rPr>
              <a:t>Ответы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4F4B77A-6BD1-471F-BD67-84221E74B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3325842-7F36-42AC-AEF0-FCB6CFBC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765" y="1269476"/>
            <a:ext cx="5731497" cy="322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99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238958" y="2069141"/>
            <a:ext cx="428875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Пушистый Ковер с длинными волосами , мягкий шерстяной ковер из искусственного меха, декор для гостиной, коврик для спальни, белые прикроватные коврики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238958" y="3294669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ковер скандинавский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Ins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стиль градиент яркий коврик для гостиной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спальни меховые коврики большой размер подвесная корзина ковер</a:t>
            </a:r>
            <a:r>
              <a:rPr lang="ru-R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1" y="4476083"/>
            <a:ext cx="416911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Ковры для гостиной скандинавский смешанный цвет ковер простой современный длинный замшевый спальный прикроватный экологический нескользящий ковер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4EB43EF-074F-4A02-98D5-95E72F4AC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02" y="2281286"/>
            <a:ext cx="3918043" cy="391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6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238958" y="2069141"/>
            <a:ext cx="428875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Семейный здоровый удобный портативный пресс инструмент для лифта гигиена ручная Антимикробная латунь сплав EDC дверная открывалка дверная ручка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238958" y="3294669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Мини-переносное средство для удаления ворса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бритва для свитера, шерсти, пальто, одежды, ворса, бритва, инструмент для удаления меха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113423" y="4478397"/>
            <a:ext cx="416911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Оптовая продажа водонепроницаемый бесконечно артефакт 1 шт. силиконовый кольцевой палец ручной стойки держатель для сигарет для обычного курения курильщик мужчины подарок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F8FAC01-CE38-43C5-85A1-ED0314BD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67" y="2309567"/>
            <a:ext cx="4112634" cy="411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0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238958" y="2069141"/>
            <a:ext cx="428875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Двойная кофейная кружка из нержавеющей стали, утолщенная большая автомобильная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путешествий,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подарков 510/380 мл, термос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238958" y="3465191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Чашка для пива с яйцом  чашка для вина из нержавеющей стали вакуумный стакан для кофе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Swi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кружка термос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гаррафа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термика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238958" y="4741738"/>
            <a:ext cx="416911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Термос PINKAH, бутылка 420 мл , 520 мл , вакуумная колба из нержавеющей стали , дорожная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кофе, школьная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Термокружка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дома</a:t>
            </a:r>
          </a:p>
        </p:txBody>
      </p:sp>
      <p:pic>
        <p:nvPicPr>
          <p:cNvPr id="25604" name="Picture 4" descr="Чашка для пива с яйцом 9 унций чашка для вина из нержавеющей стали вакуумный стакан для кофе Swi кружка термос гаррафа термика">
            <a:extLst>
              <a:ext uri="{FF2B5EF4-FFF2-40B4-BE49-F238E27FC236}">
                <a16:creationId xmlns:a16="http://schemas.microsoft.com/office/drawing/2014/main" id="{EA6BDCB9-604B-4618-B3D8-C267E530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92426"/>
            <a:ext cx="3580418" cy="35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2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238958" y="2069141"/>
            <a:ext cx="4288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Волшебная вращающаяся ручная  овощерезка огурец морковь картофель овощи  резак кухонный гаджет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238958" y="3294669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Овощной фруктовый картофель  резак бытовой керамический гаджет пилинг портативный домашний кухонный инструмент Аксессуары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113423" y="4501437"/>
            <a:ext cx="4169112" cy="166199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atinLnBrk="1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Резак для  из нержавеющей стали, вилка, резак для фруктов и овощей, нож для резки томатов, безопасный держатель для помощи, кухонные инструменты</a:t>
            </a:r>
          </a:p>
          <a:p>
            <a:br>
              <a:rPr lang="ru-RU" sz="1400" dirty="0"/>
            </a:b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8" name="Picture 12">
            <a:extLst>
              <a:ext uri="{FF2B5EF4-FFF2-40B4-BE49-F238E27FC236}">
                <a16:creationId xmlns:a16="http://schemas.microsoft.com/office/drawing/2014/main" id="{5965DFED-1DC2-45A8-9E6B-8E90CF52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683" y="2419766"/>
            <a:ext cx="4112634" cy="411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00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 этот товар называется на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AliExpress?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238958" y="2069141"/>
            <a:ext cx="428875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304 кофейная чашка из нержавеющей стали, двойная кружка против обжига, пивная кружка, однослойная большая чашка для холодных напитков, соков, домашняя чашка для воды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238958" y="3465191"/>
            <a:ext cx="3918043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400 мл кофейные чашки из нержавеющей стали  Нескользящие противоскользящие рукава корпус питьевые тумблеры пиво вода Чай Кофе Кружки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257463" y="4716881"/>
            <a:ext cx="4169112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300 мл анти-накипи ржавчины портативная нержавеющая сталь дорожная круглая кружка для кофе кружки чашки край подшивать чай питьевой молока воды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Cu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aeProduct.getSubject()">
            <a:extLst>
              <a:ext uri="{FF2B5EF4-FFF2-40B4-BE49-F238E27FC236}">
                <a16:creationId xmlns:a16="http://schemas.microsoft.com/office/drawing/2014/main" id="{5B1E538B-D446-406B-A8FA-737DDBA2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56" y="2156708"/>
            <a:ext cx="3933007" cy="393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8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D9310-8CDA-429D-8FE1-3A795F6A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0515600" cy="1311897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Arial Black" panose="020B0A04020102020204" pitchFamily="34" charset="0"/>
              </a:rPr>
              <a:t>Перерыв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4F4B77A-6BD1-471F-BD67-84221E74B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6234501-A96B-44DE-9B6D-4730956A6E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63" y="1067978"/>
            <a:ext cx="6081256" cy="341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930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DCA11-BDA3-4DE9-BC1C-8903DF40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Раунд 6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sz="4400" dirty="0">
                <a:latin typeface="Arial Black" panose="020B0A04020102020204" pitchFamily="34" charset="0"/>
              </a:rPr>
              <a:t>«мы русские, с нами бог»</a:t>
            </a:r>
            <a:endParaRPr lang="ru-RU" dirty="0">
              <a:latin typeface="Arial Black" panose="020B0A040201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1DD2EF-F401-4943-B213-E7A9DE933B5E}"/>
              </a:ext>
            </a:extLst>
          </p:cNvPr>
          <p:cNvGrpSpPr/>
          <p:nvPr/>
        </p:nvGrpSpPr>
        <p:grpSpPr>
          <a:xfrm>
            <a:off x="842119" y="2413337"/>
            <a:ext cx="2357057" cy="1015663"/>
            <a:chOff x="959897" y="2570012"/>
            <a:chExt cx="2357057" cy="101566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E46344A-5716-4028-8ABA-8020AD82CC07}"/>
                </a:ext>
              </a:extLst>
            </p:cNvPr>
            <p:cNvSpPr/>
            <p:nvPr/>
          </p:nvSpPr>
          <p:spPr>
            <a:xfrm>
              <a:off x="959897" y="2570012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5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E60BC2-823E-4A1E-AE8F-AAF7B89BBBCE}"/>
                </a:ext>
              </a:extLst>
            </p:cNvPr>
            <p:cNvSpPr txBox="1"/>
            <p:nvPr/>
          </p:nvSpPr>
          <p:spPr>
            <a:xfrm>
              <a:off x="1657525" y="2893177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ВОПРОСОВ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30C1F1D-D1D3-4899-938D-CC83F633D808}"/>
              </a:ext>
            </a:extLst>
          </p:cNvPr>
          <p:cNvGrpSpPr/>
          <p:nvPr/>
        </p:nvGrpSpPr>
        <p:grpSpPr>
          <a:xfrm>
            <a:off x="842119" y="5083383"/>
            <a:ext cx="3132012" cy="1015663"/>
            <a:chOff x="4914177" y="2570011"/>
            <a:chExt cx="3132012" cy="1015663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7DB17FE-2AB1-410E-85E4-FDFAE82A3BEF}"/>
                </a:ext>
              </a:extLst>
            </p:cNvPr>
            <p:cNvSpPr/>
            <p:nvPr/>
          </p:nvSpPr>
          <p:spPr>
            <a:xfrm>
              <a:off x="4914177" y="2570011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1855A6-F75A-4F41-BD4C-1F031D3741FF}"/>
                </a:ext>
              </a:extLst>
            </p:cNvPr>
            <p:cNvSpPr txBox="1"/>
            <p:nvPr/>
          </p:nvSpPr>
          <p:spPr>
            <a:xfrm>
              <a:off x="5611805" y="2753957"/>
              <a:ext cx="24343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БАЛЛА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за правильный ответ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965F5D5-8266-4308-A087-16DDFFC71494}"/>
              </a:ext>
            </a:extLst>
          </p:cNvPr>
          <p:cNvGrpSpPr/>
          <p:nvPr/>
        </p:nvGrpSpPr>
        <p:grpSpPr>
          <a:xfrm>
            <a:off x="842119" y="3678750"/>
            <a:ext cx="2294540" cy="1015663"/>
            <a:chOff x="4914177" y="5109888"/>
            <a:chExt cx="2294540" cy="1015663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5677014B-3F0D-4755-98DE-5D291416640A}"/>
                </a:ext>
              </a:extLst>
            </p:cNvPr>
            <p:cNvSpPr/>
            <p:nvPr/>
          </p:nvSpPr>
          <p:spPr>
            <a:xfrm>
              <a:off x="4914177" y="5109888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1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F5EAD8-4B33-4C2B-90E4-DC5D38F375FC}"/>
                </a:ext>
              </a:extLst>
            </p:cNvPr>
            <p:cNvSpPr txBox="1"/>
            <p:nvPr/>
          </p:nvSpPr>
          <p:spPr>
            <a:xfrm>
              <a:off x="5868285" y="5294553"/>
              <a:ext cx="1340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МИНУТА</a:t>
              </a:r>
              <a:r>
                <a:rPr lang="ru-RU" dirty="0"/>
                <a:t> 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на ответ</a:t>
              </a:r>
            </a:p>
          </p:txBody>
        </p:sp>
      </p:grpSp>
      <p:pic>
        <p:nvPicPr>
          <p:cNvPr id="31746" name="Picture 2">
            <a:extLst>
              <a:ext uri="{FF2B5EF4-FFF2-40B4-BE49-F238E27FC236}">
                <a16:creationId xmlns:a16="http://schemas.microsoft.com/office/drawing/2014/main" id="{C4EBEC22-5D23-4858-AD24-6380D7AA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7"/>
          <a:stretch/>
        </p:blipFill>
        <p:spPr bwMode="auto">
          <a:xfrm>
            <a:off x="6366869" y="1957753"/>
            <a:ext cx="3059836" cy="445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268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4FDF5F-95F8-44F9-B919-0C5308013427}"/>
              </a:ext>
            </a:extLst>
          </p:cNvPr>
          <p:cNvSpPr txBox="1">
            <a:spLocks/>
          </p:cNvSpPr>
          <p:nvPr/>
        </p:nvSpPr>
        <p:spPr>
          <a:xfrm>
            <a:off x="659876" y="3429000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700" dirty="0">
                <a:latin typeface="Arial" panose="020B0604020202020204" pitchFamily="34" charset="0"/>
                <a:cs typeface="Arial" panose="020B0604020202020204" pitchFamily="34" charset="0"/>
              </a:rPr>
              <a:t>Назовите самый северный город герой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6884F8D-3753-4308-9E40-238546232451}"/>
              </a:ext>
            </a:extLst>
          </p:cNvPr>
          <p:cNvSpPr txBox="1">
            <a:spLocks/>
          </p:cNvSpPr>
          <p:nvPr/>
        </p:nvSpPr>
        <p:spPr>
          <a:xfrm>
            <a:off x="444631" y="2714919"/>
            <a:ext cx="11302738" cy="2030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100" dirty="0">
                <a:latin typeface="Arial" panose="020B0604020202020204" pitchFamily="34" charset="0"/>
                <a:cs typeface="Arial" panose="020B0604020202020204" pitchFamily="34" charset="0"/>
              </a:rPr>
              <a:t>Сколько степеней имел орден славы?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Электричка едет с севера на восток с постоянной по модулю скоростью. Перемещение воздушных масс с азимута на 180 градусов. Куда дует дым?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932066" y="3429000"/>
            <a:ext cx="20543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Никуда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932066" y="4592501"/>
            <a:ext cx="42356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На северо-запад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6524318" y="3429000"/>
            <a:ext cx="35086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На юго-восток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6524318" y="4592502"/>
            <a:ext cx="24482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На север</a:t>
            </a:r>
          </a:p>
        </p:txBody>
      </p:sp>
    </p:spTree>
    <p:extLst>
      <p:ext uri="{BB962C8B-B14F-4D97-AF65-F5344CB8AC3E}">
        <p14:creationId xmlns:p14="http://schemas.microsoft.com/office/powerpoint/2010/main" val="180863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987F7F7-86C3-472A-A080-170EEDDF489D}"/>
              </a:ext>
            </a:extLst>
          </p:cNvPr>
          <p:cNvSpPr txBox="1">
            <a:spLocks/>
          </p:cNvSpPr>
          <p:nvPr/>
        </p:nvSpPr>
        <p:spPr>
          <a:xfrm>
            <a:off x="235670" y="3429000"/>
            <a:ext cx="11774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/>
              <a:t>Назовите высший полководческий орден, учреждённый в годы Великой Отечественной войны.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E8DE93-75C5-4AF8-A563-58E2CEB8D768}"/>
              </a:ext>
            </a:extLst>
          </p:cNvPr>
          <p:cNvSpPr txBox="1">
            <a:spLocks/>
          </p:cNvSpPr>
          <p:nvPr/>
        </p:nvSpPr>
        <p:spPr>
          <a:xfrm>
            <a:off x="235670" y="3429000"/>
            <a:ext cx="11802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Назовите город-герой, который ни разу за всю историю своего существования не был захвачен вражескими войсками.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6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2FD45D5-4F30-417A-BEF7-E2C53932872D}"/>
              </a:ext>
            </a:extLst>
          </p:cNvPr>
          <p:cNvSpPr txBox="1">
            <a:spLocks/>
          </p:cNvSpPr>
          <p:nvPr/>
        </p:nvSpPr>
        <p:spPr>
          <a:xfrm>
            <a:off x="-37707" y="3267081"/>
            <a:ext cx="122674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Эту медаль также прозвали солдатским орденом. О какой государственной награде идет речь?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0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D9310-8CDA-429D-8FE1-3A795F6A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0515600" cy="1311897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Arial Black" panose="020B0A04020102020204" pitchFamily="34" charset="0"/>
              </a:rPr>
              <a:t>Ответы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4F4B77A-6BD1-471F-BD67-84221E74B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A8249FA0-8B9A-4C60-BA69-22657774C6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2" y="607047"/>
            <a:ext cx="47434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4486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4FDF5F-95F8-44F9-B919-0C5308013427}"/>
              </a:ext>
            </a:extLst>
          </p:cNvPr>
          <p:cNvSpPr txBox="1">
            <a:spLocks/>
          </p:cNvSpPr>
          <p:nvPr/>
        </p:nvSpPr>
        <p:spPr>
          <a:xfrm>
            <a:off x="769855" y="2354462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700" dirty="0">
                <a:latin typeface="Arial" panose="020B0604020202020204" pitchFamily="34" charset="0"/>
                <a:cs typeface="Arial" panose="020B0604020202020204" pitchFamily="34" charset="0"/>
              </a:rPr>
              <a:t>Назовите самый северный город герой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3AB1596-B7B8-49DB-AA72-A586A59FFADC}"/>
              </a:ext>
            </a:extLst>
          </p:cNvPr>
          <p:cNvSpPr txBox="1">
            <a:spLocks/>
          </p:cNvSpPr>
          <p:nvPr/>
        </p:nvSpPr>
        <p:spPr>
          <a:xfrm>
            <a:off x="836326" y="3701235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700" dirty="0">
                <a:latin typeface="Arial" panose="020B0604020202020204" pitchFamily="34" charset="0"/>
                <a:cs typeface="Arial" panose="020B0604020202020204" pitchFamily="34" charset="0"/>
              </a:rPr>
              <a:t>Мурманск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1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6884F8D-3753-4308-9E40-238546232451}"/>
              </a:ext>
            </a:extLst>
          </p:cNvPr>
          <p:cNvSpPr txBox="1">
            <a:spLocks/>
          </p:cNvSpPr>
          <p:nvPr/>
        </p:nvSpPr>
        <p:spPr>
          <a:xfrm>
            <a:off x="444631" y="2168164"/>
            <a:ext cx="11302738" cy="2030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100" dirty="0">
                <a:latin typeface="Arial" panose="020B0604020202020204" pitchFamily="34" charset="0"/>
                <a:cs typeface="Arial" panose="020B0604020202020204" pitchFamily="34" charset="0"/>
              </a:rPr>
              <a:t>Сколько степеней имел орден славы?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D291429-D772-4718-B610-28CE667065BF}"/>
              </a:ext>
            </a:extLst>
          </p:cNvPr>
          <p:cNvSpPr txBox="1">
            <a:spLocks/>
          </p:cNvSpPr>
          <p:nvPr/>
        </p:nvSpPr>
        <p:spPr>
          <a:xfrm>
            <a:off x="836326" y="4154576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700" dirty="0">
                <a:latin typeface="Arial" panose="020B0604020202020204" pitchFamily="34" charset="0"/>
                <a:cs typeface="Arial" panose="020B0604020202020204" pitchFamily="34" charset="0"/>
              </a:rPr>
              <a:t>3 степени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987F7F7-86C3-472A-A080-170EEDDF489D}"/>
              </a:ext>
            </a:extLst>
          </p:cNvPr>
          <p:cNvSpPr txBox="1">
            <a:spLocks/>
          </p:cNvSpPr>
          <p:nvPr/>
        </p:nvSpPr>
        <p:spPr>
          <a:xfrm>
            <a:off x="208961" y="2103437"/>
            <a:ext cx="11774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/>
              <a:t>Назовите высший полководческий орден, учреждённый в годы Великой Отечественной войны.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C850EBC-2E33-4CAE-B4DA-F18F9CA1F911}"/>
              </a:ext>
            </a:extLst>
          </p:cNvPr>
          <p:cNvSpPr txBox="1">
            <a:spLocks/>
          </p:cNvSpPr>
          <p:nvPr/>
        </p:nvSpPr>
        <p:spPr>
          <a:xfrm>
            <a:off x="769855" y="3664788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700" dirty="0">
                <a:latin typeface="Arial" panose="020B0604020202020204" pitchFamily="34" charset="0"/>
                <a:cs typeface="Arial" panose="020B0604020202020204" pitchFamily="34" charset="0"/>
              </a:rPr>
              <a:t>Орден «победа»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0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E8DE93-75C5-4AF8-A563-58E2CEB8D768}"/>
              </a:ext>
            </a:extLst>
          </p:cNvPr>
          <p:cNvSpPr txBox="1">
            <a:spLocks/>
          </p:cNvSpPr>
          <p:nvPr/>
        </p:nvSpPr>
        <p:spPr>
          <a:xfrm>
            <a:off x="194820" y="1845297"/>
            <a:ext cx="11802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Назовите город-герой, который ни разу за всю историю своего существования не был захвачен вражескими войсками.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CD6CE5F-A673-470F-8078-B84122591700}"/>
              </a:ext>
            </a:extLst>
          </p:cNvPr>
          <p:cNvSpPr txBox="1">
            <a:spLocks/>
          </p:cNvSpPr>
          <p:nvPr/>
        </p:nvSpPr>
        <p:spPr>
          <a:xfrm>
            <a:off x="769854" y="3815617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700" dirty="0" err="1">
                <a:latin typeface="Arial" panose="020B0604020202020204" pitchFamily="34" charset="0"/>
                <a:cs typeface="Arial" panose="020B0604020202020204" pitchFamily="34" charset="0"/>
              </a:rPr>
              <a:t>Санкт-петербург</a:t>
            </a:r>
            <a:endParaRPr lang="ru-RU" sz="3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58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№5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2FD45D5-4F30-417A-BEF7-E2C53932872D}"/>
              </a:ext>
            </a:extLst>
          </p:cNvPr>
          <p:cNvSpPr txBox="1">
            <a:spLocks/>
          </p:cNvSpPr>
          <p:nvPr/>
        </p:nvSpPr>
        <p:spPr>
          <a:xfrm>
            <a:off x="0" y="2103437"/>
            <a:ext cx="122674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300" dirty="0">
                <a:latin typeface="Arial" panose="020B0604020202020204" pitchFamily="34" charset="0"/>
                <a:cs typeface="Arial" panose="020B0604020202020204" pitchFamily="34" charset="0"/>
              </a:rPr>
              <a:t>Эту медаль также прозвали солдатским орденом. О какой государственной награде идет речь?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EF4B9E7-ADB9-461B-BC19-43FCB829001B}"/>
              </a:ext>
            </a:extLst>
          </p:cNvPr>
          <p:cNvSpPr txBox="1">
            <a:spLocks/>
          </p:cNvSpPr>
          <p:nvPr/>
        </p:nvSpPr>
        <p:spPr>
          <a:xfrm>
            <a:off x="769855" y="3625031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700" dirty="0">
                <a:latin typeface="Arial" panose="020B0604020202020204" pitchFamily="34" charset="0"/>
                <a:cs typeface="Arial" panose="020B0604020202020204" pitchFamily="34" charset="0"/>
              </a:rPr>
              <a:t>Медаль за отвагу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5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DCA11-BDA3-4DE9-BC1C-8903DF40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Раунд 7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dirty="0">
                <a:latin typeface="Arial Black" panose="020B0A04020102020204" pitchFamily="34" charset="0"/>
              </a:rPr>
              <a:t>«Финальный»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1DD2EF-F401-4943-B213-E7A9DE933B5E}"/>
              </a:ext>
            </a:extLst>
          </p:cNvPr>
          <p:cNvGrpSpPr/>
          <p:nvPr/>
        </p:nvGrpSpPr>
        <p:grpSpPr>
          <a:xfrm>
            <a:off x="842119" y="2413337"/>
            <a:ext cx="2164696" cy="1015663"/>
            <a:chOff x="959897" y="2570012"/>
            <a:chExt cx="2164696" cy="1015663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E46344A-5716-4028-8ABA-8020AD82CC07}"/>
                </a:ext>
              </a:extLst>
            </p:cNvPr>
            <p:cNvSpPr/>
            <p:nvPr/>
          </p:nvSpPr>
          <p:spPr>
            <a:xfrm>
              <a:off x="959897" y="2570012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E60BC2-823E-4A1E-AE8F-AAF7B89BBBCE}"/>
                </a:ext>
              </a:extLst>
            </p:cNvPr>
            <p:cNvSpPr txBox="1"/>
            <p:nvPr/>
          </p:nvSpPr>
          <p:spPr>
            <a:xfrm>
              <a:off x="1657525" y="2893177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ВОПРОСА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30C1F1D-D1D3-4899-938D-CC83F633D808}"/>
              </a:ext>
            </a:extLst>
          </p:cNvPr>
          <p:cNvGrpSpPr/>
          <p:nvPr/>
        </p:nvGrpSpPr>
        <p:grpSpPr>
          <a:xfrm>
            <a:off x="842119" y="5083383"/>
            <a:ext cx="3132012" cy="1015663"/>
            <a:chOff x="4914177" y="2570011"/>
            <a:chExt cx="3132012" cy="1015663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7DB17FE-2AB1-410E-85E4-FDFAE82A3BEF}"/>
                </a:ext>
              </a:extLst>
            </p:cNvPr>
            <p:cNvSpPr/>
            <p:nvPr/>
          </p:nvSpPr>
          <p:spPr>
            <a:xfrm>
              <a:off x="4914177" y="2570011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1855A6-F75A-4F41-BD4C-1F031D3741FF}"/>
                </a:ext>
              </a:extLst>
            </p:cNvPr>
            <p:cNvSpPr txBox="1"/>
            <p:nvPr/>
          </p:nvSpPr>
          <p:spPr>
            <a:xfrm>
              <a:off x="5611805" y="2753957"/>
              <a:ext cx="24343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БАЛЛА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за правильный ответ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965F5D5-8266-4308-A087-16DDFFC71494}"/>
              </a:ext>
            </a:extLst>
          </p:cNvPr>
          <p:cNvGrpSpPr/>
          <p:nvPr/>
        </p:nvGrpSpPr>
        <p:grpSpPr>
          <a:xfrm>
            <a:off x="842119" y="3678750"/>
            <a:ext cx="2294540" cy="1015663"/>
            <a:chOff x="4914177" y="5109888"/>
            <a:chExt cx="2294540" cy="1015663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5677014B-3F0D-4755-98DE-5D291416640A}"/>
                </a:ext>
              </a:extLst>
            </p:cNvPr>
            <p:cNvSpPr/>
            <p:nvPr/>
          </p:nvSpPr>
          <p:spPr>
            <a:xfrm>
              <a:off x="4914177" y="5109888"/>
              <a:ext cx="69762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6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rial Black" panose="020B0A04020102020204" pitchFamily="34" charset="0"/>
                </a:rPr>
                <a:t>1</a:t>
              </a:r>
              <a:endParaRPr lang="ru-RU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F5EAD8-4B33-4C2B-90E4-DC5D38F375FC}"/>
                </a:ext>
              </a:extLst>
            </p:cNvPr>
            <p:cNvSpPr txBox="1"/>
            <p:nvPr/>
          </p:nvSpPr>
          <p:spPr>
            <a:xfrm>
              <a:off x="5868285" y="5294553"/>
              <a:ext cx="1340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 Black" panose="020B0A04020102020204" pitchFamily="34" charset="0"/>
                </a:rPr>
                <a:t>МИНУТА</a:t>
              </a:r>
              <a:r>
                <a:rPr lang="ru-RU" dirty="0"/>
                <a:t> </a:t>
              </a:r>
            </a:p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на ответ</a:t>
              </a:r>
            </a:p>
          </p:txBody>
        </p:sp>
      </p:grpSp>
      <p:pic>
        <p:nvPicPr>
          <p:cNvPr id="33794" name="Picture 2">
            <a:extLst>
              <a:ext uri="{FF2B5EF4-FFF2-40B4-BE49-F238E27FC236}">
                <a16:creationId xmlns:a16="http://schemas.microsoft.com/office/drawing/2014/main" id="{29D7E846-1B3C-4A9E-B358-E2B2D67DE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" t="4204" r="6026"/>
          <a:stretch/>
        </p:blipFill>
        <p:spPr bwMode="auto">
          <a:xfrm>
            <a:off x="5513116" y="2243091"/>
            <a:ext cx="5409509" cy="334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1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Какая из этих планет вращается против часовой стрелки?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3A16161-D41C-40F0-8DC2-F05C6D560A81}"/>
              </a:ext>
            </a:extLst>
          </p:cNvPr>
          <p:cNvSpPr/>
          <p:nvPr/>
        </p:nvSpPr>
        <p:spPr>
          <a:xfrm>
            <a:off x="1433246" y="3429000"/>
            <a:ext cx="20970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А. Венера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BC7CDB7-E9A5-4D27-9217-B7BD1F50C40C}"/>
              </a:ext>
            </a:extLst>
          </p:cNvPr>
          <p:cNvSpPr/>
          <p:nvPr/>
        </p:nvSpPr>
        <p:spPr>
          <a:xfrm>
            <a:off x="1433246" y="4646355"/>
            <a:ext cx="19519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Уран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2BD0D-97C5-40AC-ADFB-FF5D739438AD}"/>
              </a:ext>
            </a:extLst>
          </p:cNvPr>
          <p:cNvSpPr/>
          <p:nvPr/>
        </p:nvSpPr>
        <p:spPr>
          <a:xfrm>
            <a:off x="7342551" y="3429000"/>
            <a:ext cx="26947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Меркурий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2CDAD-8FAB-48B7-9D2D-5954DDF378F2}"/>
              </a:ext>
            </a:extLst>
          </p:cNvPr>
          <p:cNvSpPr/>
          <p:nvPr/>
        </p:nvSpPr>
        <p:spPr>
          <a:xfrm>
            <a:off x="7342551" y="4730942"/>
            <a:ext cx="19287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Земля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6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4FDF5F-95F8-44F9-B919-0C5308013427}"/>
              </a:ext>
            </a:extLst>
          </p:cNvPr>
          <p:cNvSpPr txBox="1">
            <a:spLocks/>
          </p:cNvSpPr>
          <p:nvPr/>
        </p:nvSpPr>
        <p:spPr>
          <a:xfrm>
            <a:off x="659876" y="3429000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700" dirty="0">
                <a:latin typeface="Arial" panose="020B0604020202020204" pitchFamily="34" charset="0"/>
                <a:cs typeface="Arial" panose="020B0604020202020204" pitchFamily="34" charset="0"/>
              </a:rPr>
              <a:t>Она расскажет о любви ценой собственной жизни. Кто же она?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6884F8D-3753-4308-9E40-238546232451}"/>
              </a:ext>
            </a:extLst>
          </p:cNvPr>
          <p:cNvSpPr txBox="1">
            <a:spLocks/>
          </p:cNvSpPr>
          <p:nvPr/>
        </p:nvSpPr>
        <p:spPr>
          <a:xfrm>
            <a:off x="444631" y="2714919"/>
            <a:ext cx="11302738" cy="2030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Это даётся человеку дважды. Каждый раз бесплатно, а если человек захочет иметь это в третий раз, то за это нужно будет заплатить. Что это?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2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987F7F7-86C3-472A-A080-170EEDDF489D}"/>
              </a:ext>
            </a:extLst>
          </p:cNvPr>
          <p:cNvSpPr txBox="1">
            <a:spLocks/>
          </p:cNvSpPr>
          <p:nvPr/>
        </p:nvSpPr>
        <p:spPr>
          <a:xfrm>
            <a:off x="235670" y="3429000"/>
            <a:ext cx="11774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Из-за себя бью тебя. Из-за тебя бью себя. О чём или о ком речь?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76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F96B7F-67B6-47F2-A8B5-FD92059388BB}"/>
              </a:ext>
            </a:extLst>
          </p:cNvPr>
          <p:cNvSpPr/>
          <p:nvPr/>
        </p:nvSpPr>
        <p:spPr>
          <a:xfrm>
            <a:off x="0" y="112974"/>
            <a:ext cx="3284456" cy="95747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7D346-136C-43A7-9AF6-5E90F2201F73}"/>
              </a:ext>
            </a:extLst>
          </p:cNvPr>
          <p:cNvSpPr/>
          <p:nvPr/>
        </p:nvSpPr>
        <p:spPr>
          <a:xfrm>
            <a:off x="0" y="112973"/>
            <a:ext cx="3284456" cy="9574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rial Black" panose="020B0A04020102020204" pitchFamily="34" charset="0"/>
              </a:rPr>
              <a:t>TIME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E8DE93-75C5-4AF8-A563-58E2CEB8D768}"/>
              </a:ext>
            </a:extLst>
          </p:cNvPr>
          <p:cNvSpPr txBox="1">
            <a:spLocks/>
          </p:cNvSpPr>
          <p:nvPr/>
        </p:nvSpPr>
        <p:spPr>
          <a:xfrm>
            <a:off x="235670" y="3429000"/>
            <a:ext cx="11802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Кого решили изобразить на плакатах против расизма, потому что они и белые, и чёрные, и азиаты?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3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D9310-8CDA-429D-8FE1-3A795F6A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0515600" cy="1311897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Arial Black" panose="020B0A04020102020204" pitchFamily="34" charset="0"/>
              </a:rPr>
              <a:t>Ответы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4F4B77A-6BD1-471F-BD67-84221E74B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7B98E4BB-656C-47B2-8E22-AD598FA3F3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9663"/>
            <a:ext cx="5259862" cy="296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770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№1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4FDF5F-95F8-44F9-B919-0C5308013427}"/>
              </a:ext>
            </a:extLst>
          </p:cNvPr>
          <p:cNvSpPr txBox="1">
            <a:spLocks/>
          </p:cNvSpPr>
          <p:nvPr/>
        </p:nvSpPr>
        <p:spPr>
          <a:xfrm>
            <a:off x="659876" y="2608868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700" dirty="0">
                <a:latin typeface="Arial" panose="020B0604020202020204" pitchFamily="34" charset="0"/>
                <a:cs typeface="Arial" panose="020B0604020202020204" pitchFamily="34" charset="0"/>
              </a:rPr>
              <a:t>Она расскажет о любви ценой собственной жизни. Кто же она?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707A8A6-420B-412C-8546-9504D3B17DFD}"/>
              </a:ext>
            </a:extLst>
          </p:cNvPr>
          <p:cNvSpPr txBox="1">
            <a:spLocks/>
          </p:cNvSpPr>
          <p:nvPr/>
        </p:nvSpPr>
        <p:spPr>
          <a:xfrm>
            <a:off x="659875" y="3934431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700" dirty="0">
                <a:latin typeface="Arial Black" panose="020B0A04020102020204" pitchFamily="34" charset="0"/>
                <a:cs typeface="Arial" panose="020B0604020202020204" pitchFamily="34" charset="0"/>
              </a:rPr>
              <a:t>Ромашка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6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№2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6884F8D-3753-4308-9E40-238546232451}"/>
              </a:ext>
            </a:extLst>
          </p:cNvPr>
          <p:cNvSpPr txBox="1">
            <a:spLocks/>
          </p:cNvSpPr>
          <p:nvPr/>
        </p:nvSpPr>
        <p:spPr>
          <a:xfrm>
            <a:off x="444631" y="2714919"/>
            <a:ext cx="11302738" cy="2030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4C1B00B-4766-434C-B5BF-35985BD110E5}"/>
              </a:ext>
            </a:extLst>
          </p:cNvPr>
          <p:cNvSpPr txBox="1">
            <a:spLocks/>
          </p:cNvSpPr>
          <p:nvPr/>
        </p:nvSpPr>
        <p:spPr>
          <a:xfrm>
            <a:off x="836326" y="2052137"/>
            <a:ext cx="106522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Это даётся человеку дважды. Каждый раз бесплатно, а если человек захочет иметь это в третий раз, то за это нужно будет заплатить. Что это?</a:t>
            </a:r>
            <a:endParaRPr lang="ru-RU" sz="6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319F82-431E-4D13-8887-951C8B4D4A84}"/>
              </a:ext>
            </a:extLst>
          </p:cNvPr>
          <p:cNvSpPr/>
          <p:nvPr/>
        </p:nvSpPr>
        <p:spPr>
          <a:xfrm>
            <a:off x="3047999" y="34404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>
                <a:latin typeface="Arial Black" panose="020B0A04020102020204" pitchFamily="34" charset="0"/>
                <a:cs typeface="Arial" panose="020B0604020202020204" pitchFamily="34" charset="0"/>
              </a:rPr>
              <a:t>Зубы</a:t>
            </a:r>
            <a:endParaRPr lang="ru-RU" sz="60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54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5566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987F7F7-86C3-472A-A080-170EEDDF489D}"/>
              </a:ext>
            </a:extLst>
          </p:cNvPr>
          <p:cNvSpPr txBox="1">
            <a:spLocks/>
          </p:cNvSpPr>
          <p:nvPr/>
        </p:nvSpPr>
        <p:spPr>
          <a:xfrm>
            <a:off x="113122" y="1724701"/>
            <a:ext cx="11774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Из-за себя бью тебя. Из-за тебя бью себя. О чём или о ком речь?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37289DF-1D6C-48DB-A206-00161B6E1D69}"/>
              </a:ext>
            </a:extLst>
          </p:cNvPr>
          <p:cNvSpPr/>
          <p:nvPr/>
        </p:nvSpPr>
        <p:spPr>
          <a:xfrm>
            <a:off x="2952161" y="34940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Комар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459FB-C033-402A-B7F3-97110206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112" y="223624"/>
            <a:ext cx="398671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Вопрос №4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C2894-40B5-487D-999D-2526C713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2944" y="3564592"/>
            <a:ext cx="12324944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b="1" dirty="0">
                <a:latin typeface="Arial Black" panose="020B0A04020102020204" pitchFamily="34" charset="0"/>
                <a:cs typeface="Arial" panose="020B0604020202020204" pitchFamily="34" charset="0"/>
              </a:rPr>
              <a:t>Шахматы </a:t>
            </a:r>
            <a:endParaRPr lang="ru-RU" sz="54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E8DE93-75C5-4AF8-A563-58E2CEB8D768}"/>
              </a:ext>
            </a:extLst>
          </p:cNvPr>
          <p:cNvSpPr txBox="1">
            <a:spLocks/>
          </p:cNvSpPr>
          <p:nvPr/>
        </p:nvSpPr>
        <p:spPr>
          <a:xfrm>
            <a:off x="194820" y="1967846"/>
            <a:ext cx="11802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Кого решили изобразить на плакатах против расизма, потому что они и белые, и чёрные, и азиаты?</a:t>
            </a:r>
          </a:p>
        </p:txBody>
      </p:sp>
    </p:spTree>
    <p:extLst>
      <p:ext uri="{BB962C8B-B14F-4D97-AF65-F5344CB8AC3E}">
        <p14:creationId xmlns:p14="http://schemas.microsoft.com/office/powerpoint/2010/main" val="18212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D9310-8CDA-429D-8FE1-3A795F6A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0515600" cy="1311897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Arial Black" panose="020B0A04020102020204" pitchFamily="34" charset="0"/>
              </a:rPr>
              <a:t>Подводим итоги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4F4B77A-6BD1-471F-BD67-84221E74B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E6CEC2DC-48A1-4700-8124-1F4BB0E06A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22" y="1158024"/>
            <a:ext cx="4572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25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2A578D3-376C-4033-A4B7-4238D9DE5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82" y="419100"/>
            <a:ext cx="6914875" cy="43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D9310-8CDA-429D-8FE1-3A795F6A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0515600" cy="1311897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Arial Black" panose="020B0A04020102020204" pitchFamily="34" charset="0"/>
              </a:rPr>
              <a:t>Ответы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4F4B77A-6BD1-471F-BD67-84221E74B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0508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446AE-9B2E-46CF-8278-68156CC6D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Благодарим за участие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38C6AF-5D07-4C53-9A4A-9FD1455EF4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Валите побыстрее, а то достали уже</a:t>
            </a:r>
          </a:p>
        </p:txBody>
      </p:sp>
    </p:spTree>
    <p:extLst>
      <p:ext uri="{BB962C8B-B14F-4D97-AF65-F5344CB8AC3E}">
        <p14:creationId xmlns:p14="http://schemas.microsoft.com/office/powerpoint/2010/main" val="3653266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418</TotalTime>
  <Words>2320</Words>
  <Application>Microsoft Office PowerPoint</Application>
  <PresentationFormat>Широкоэкранный</PresentationFormat>
  <Paragraphs>408</Paragraphs>
  <Slides>90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90</vt:i4>
      </vt:variant>
    </vt:vector>
  </HeadingPairs>
  <TitlesOfParts>
    <vt:vector size="98" baseType="lpstr">
      <vt:lpstr>Arial</vt:lpstr>
      <vt:lpstr>Arial Black</vt:lpstr>
      <vt:lpstr>Calibri</vt:lpstr>
      <vt:lpstr>Cambria</vt:lpstr>
      <vt:lpstr>Rockwell</vt:lpstr>
      <vt:lpstr>Rockwell Condensed</vt:lpstr>
      <vt:lpstr>Wingdings</vt:lpstr>
      <vt:lpstr>Дерево</vt:lpstr>
      <vt:lpstr>Беды с башкой</vt:lpstr>
      <vt:lpstr>Раунд 1 «Вынос мозга» </vt:lpstr>
      <vt:lpstr>Вопрос №1</vt:lpstr>
      <vt:lpstr>Вопрос №2</vt:lpstr>
      <vt:lpstr>Вопрос №3</vt:lpstr>
      <vt:lpstr>Вопрос №4</vt:lpstr>
      <vt:lpstr>Вопрос №5</vt:lpstr>
      <vt:lpstr>Вопрос №6</vt:lpstr>
      <vt:lpstr>Ответы</vt:lpstr>
      <vt:lpstr>Вопрос №1</vt:lpstr>
      <vt:lpstr>Вопрос №2</vt:lpstr>
      <vt:lpstr>Вопрос №3</vt:lpstr>
      <vt:lpstr>Вопрос №4</vt:lpstr>
      <vt:lpstr>Вопрос №5</vt:lpstr>
      <vt:lpstr>Вопрос №6</vt:lpstr>
      <vt:lpstr>Раунд 2 «На кой мне это?»</vt:lpstr>
      <vt:lpstr>Вопрос №1</vt:lpstr>
      <vt:lpstr>Вопрос №2</vt:lpstr>
      <vt:lpstr>Вопрос №3</vt:lpstr>
      <vt:lpstr>Вопрос №4</vt:lpstr>
      <vt:lpstr>Вопрос №5</vt:lpstr>
      <vt:lpstr>Ответы</vt:lpstr>
      <vt:lpstr>Вопрос №1</vt:lpstr>
      <vt:lpstr>Вопрос №2</vt:lpstr>
      <vt:lpstr>Вопрос №3</vt:lpstr>
      <vt:lpstr>Вопрос №4</vt:lpstr>
      <vt:lpstr>Вопрос №5</vt:lpstr>
      <vt:lpstr>Раунд 3 «ok, boomer»</vt:lpstr>
      <vt:lpstr>Вопрос №1</vt:lpstr>
      <vt:lpstr>Вопрос №2</vt:lpstr>
      <vt:lpstr>Вопрос №3</vt:lpstr>
      <vt:lpstr>Вопрос №4</vt:lpstr>
      <vt:lpstr>Вопрос №5</vt:lpstr>
      <vt:lpstr>Ответы</vt:lpstr>
      <vt:lpstr>Вопрос №1</vt:lpstr>
      <vt:lpstr>Вопрос №2</vt:lpstr>
      <vt:lpstr>Вопрос №3</vt:lpstr>
      <vt:lpstr>Вопрос №4</vt:lpstr>
      <vt:lpstr>Вопрос №5</vt:lpstr>
      <vt:lpstr>РАУНД 4 «Ничего не понял, но очень интересно»</vt:lpstr>
      <vt:lpstr>Вопрос №1</vt:lpstr>
      <vt:lpstr>Вопрос №2</vt:lpstr>
      <vt:lpstr>Вопрос №3</vt:lpstr>
      <vt:lpstr>Вопрос №4</vt:lpstr>
      <vt:lpstr>Вопрос №5</vt:lpstr>
      <vt:lpstr>Вопрос №6</vt:lpstr>
      <vt:lpstr>Ответы</vt:lpstr>
      <vt:lpstr>Вопрос №1</vt:lpstr>
      <vt:lpstr>Вопрос №2</vt:lpstr>
      <vt:lpstr>Вопрос №3</vt:lpstr>
      <vt:lpstr>Вопрос №4</vt:lpstr>
      <vt:lpstr>Вопрос №5</vt:lpstr>
      <vt:lpstr>Вопрос №6</vt:lpstr>
      <vt:lpstr>Раунд 5 «Великая и могучее русский язык» </vt:lpstr>
      <vt:lpstr>Вопрос №1</vt:lpstr>
      <vt:lpstr>Вопрос №2</vt:lpstr>
      <vt:lpstr>Вопрос №3</vt:lpstr>
      <vt:lpstr>Вопрос №4</vt:lpstr>
      <vt:lpstr>Вопрос №5</vt:lpstr>
      <vt:lpstr>Ответы</vt:lpstr>
      <vt:lpstr>Вопрос №1</vt:lpstr>
      <vt:lpstr>Вопрос №2</vt:lpstr>
      <vt:lpstr>Вопрос №3</vt:lpstr>
      <vt:lpstr>Вопрос №4</vt:lpstr>
      <vt:lpstr>Вопрос №5</vt:lpstr>
      <vt:lpstr>Перерыв</vt:lpstr>
      <vt:lpstr>Раунд 6 «мы русские, с нами бог»</vt:lpstr>
      <vt:lpstr>Вопрос №1</vt:lpstr>
      <vt:lpstr>Вопрос №2</vt:lpstr>
      <vt:lpstr>Вопрос №3</vt:lpstr>
      <vt:lpstr>Вопрос №4</vt:lpstr>
      <vt:lpstr>Вопрос №5</vt:lpstr>
      <vt:lpstr>Ответы</vt:lpstr>
      <vt:lpstr>Вопрос №1</vt:lpstr>
      <vt:lpstr>Вопрос №2</vt:lpstr>
      <vt:lpstr>Вопрос №3</vt:lpstr>
      <vt:lpstr>Вопрос №4</vt:lpstr>
      <vt:lpstr>Вопрос №5</vt:lpstr>
      <vt:lpstr>Раунд 7 «Финальный»</vt:lpstr>
      <vt:lpstr>Вопрос №1</vt:lpstr>
      <vt:lpstr>Вопрос №2</vt:lpstr>
      <vt:lpstr>Вопрос №3</vt:lpstr>
      <vt:lpstr>Вопрос №4</vt:lpstr>
      <vt:lpstr>Ответы</vt:lpstr>
      <vt:lpstr>Вопрос №1</vt:lpstr>
      <vt:lpstr>Вопрос №2</vt:lpstr>
      <vt:lpstr>Вопрос №3</vt:lpstr>
      <vt:lpstr>Вопрос №4</vt:lpstr>
      <vt:lpstr>Подводим итоги</vt:lpstr>
      <vt:lpstr>Благодарим за участие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Беды с башкой</dc:title>
  <dc:creator>Иван Шумский</dc:creator>
  <cp:lastModifiedBy>Иван Шумский</cp:lastModifiedBy>
  <cp:revision>48</cp:revision>
  <dcterms:created xsi:type="dcterms:W3CDTF">2020-05-02T00:07:51Z</dcterms:created>
  <dcterms:modified xsi:type="dcterms:W3CDTF">2020-05-02T20:51:21Z</dcterms:modified>
</cp:coreProperties>
</file>